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4113"/>
    <a:srgbClr val="FF5F05"/>
    <a:srgbClr val="FF6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86395" autoAdjust="0"/>
  </p:normalViewPr>
  <p:slideViewPr>
    <p:cSldViewPr snapToGrid="0" snapToObjects="1">
      <p:cViewPr varScale="1">
        <p:scale>
          <a:sx n="76" d="100"/>
          <a:sy n="76" d="100"/>
        </p:scale>
        <p:origin x="200" y="12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53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8BD97C8A-B062-9148-A6FC-2FF73A9050D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5C40B124-B280-7743-ABB3-EBCC527FE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8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1160463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0B124-B280-7743-ABB3-EBCC527FE7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6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C8411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1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5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1/28/25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1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70389B-4370-6743-A697-0FDB6A042C05}" type="datetimeFigureOut">
              <a:rPr lang="en-US" smtClean="0"/>
              <a:pPr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0CFC4-E33F-C248-AB1B-FCA42B0834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1262B2-6C5D-4944-85C9-F379FE2D6E5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4967236" y="6062473"/>
            <a:ext cx="2271903" cy="7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C8411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1000"/>
        </a:spcBef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68C6-9290-5E88-1248-240CB224D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/>
              <a:t>PowerPoint Template 2025</a:t>
            </a:r>
            <a:endParaRPr lang="en-US" b="1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A57BC6A1-DB5F-DD01-2049-12A9241095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6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</TotalTime>
  <Words>4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Wingdings</vt:lpstr>
      <vt:lpstr>Office Theme</vt:lpstr>
      <vt:lpstr>PowerPoint Template 2025</vt:lpstr>
    </vt:vector>
  </TitlesOfParts>
  <Manager/>
  <Company>U of I Vet Med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PowerPoint Presentations</dc:title>
  <dc:subject>Accessible PowerPoint Presentations</dc:subject>
  <dc:creator>Nancy Oliver</dc:creator>
  <cp:keywords/>
  <dc:description/>
  <cp:lastModifiedBy>Oliver, Nancy J</cp:lastModifiedBy>
  <cp:revision>110</cp:revision>
  <cp:lastPrinted>2025-01-15T13:21:02Z</cp:lastPrinted>
  <dcterms:created xsi:type="dcterms:W3CDTF">2016-05-19T20:34:49Z</dcterms:created>
  <dcterms:modified xsi:type="dcterms:W3CDTF">2025-01-28T16:24:48Z</dcterms:modified>
  <cp:category/>
</cp:coreProperties>
</file>