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4113"/>
    <a:srgbClr val="FF5F05"/>
    <a:srgbClr val="FF62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6" autoAdjust="0"/>
    <p:restoredTop sz="86400" autoAdjust="0"/>
  </p:normalViewPr>
  <p:slideViewPr>
    <p:cSldViewPr snapToGrid="0" snapToObjects="1">
      <p:cViewPr varScale="1">
        <p:scale>
          <a:sx n="93" d="100"/>
          <a:sy n="93" d="100"/>
        </p:scale>
        <p:origin x="1243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533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8BD97C8A-B062-9148-A6FC-2FF73A9050D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0463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70837"/>
            <a:ext cx="5603240" cy="3657957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5C40B124-B280-7743-ABB3-EBCC527FE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8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40B124-B280-7743-ABB3-EBCC527FE7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6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C841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1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1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3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3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9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5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5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8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1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570389B-4370-6743-A697-0FDB6A042C05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0CFC4-E33F-C248-AB1B-FCA42B08342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1262B2-6C5D-4944-85C9-F379FE2D6E5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3433332" y="6062472"/>
            <a:ext cx="2282335" cy="80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9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C8411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1000"/>
        </a:spcBef>
        <a:buFont typeface="Wingdings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1000"/>
        </a:spcBef>
        <a:buFont typeface="Wingdings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1000"/>
        </a:spcBef>
        <a:buFont typeface="Wingdings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1000"/>
        </a:spcBef>
        <a:buFont typeface="Wingdings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1000"/>
        </a:spcBef>
        <a:buFont typeface="Wingdings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68C6-9290-5E88-1248-240CB224D6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/>
              <a:t>PowerPoint Template 2025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D65B55-9BA1-BBAA-5EE9-0623E7E493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36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1576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Wingdings</vt:lpstr>
      <vt:lpstr>Office Theme</vt:lpstr>
      <vt:lpstr>PowerPoint Template 2025</vt:lpstr>
    </vt:vector>
  </TitlesOfParts>
  <Manager/>
  <Company>U of I Vet Med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Accessible PowerPoint Presentations</dc:title>
  <dc:subject>Accessible PowerPoint Presentations</dc:subject>
  <dc:creator>Nancy Oliver</dc:creator>
  <cp:keywords/>
  <dc:description/>
  <cp:lastModifiedBy>Oliver, Nancy J</cp:lastModifiedBy>
  <cp:revision>108</cp:revision>
  <cp:lastPrinted>2025-01-15T13:21:02Z</cp:lastPrinted>
  <dcterms:created xsi:type="dcterms:W3CDTF">2016-05-19T20:34:49Z</dcterms:created>
  <dcterms:modified xsi:type="dcterms:W3CDTF">2025-01-17T20:24:35Z</dcterms:modified>
  <cp:category/>
</cp:coreProperties>
</file>