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12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1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3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3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9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5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5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1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389B-4370-6743-A697-0FDB6A042C05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F9F8B4-71AC-AE4F-9F23-491C4DBC50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4918864" y="6062472"/>
            <a:ext cx="2359272" cy="8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23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</vt:lpstr>
      <vt:lpstr>Office Theme</vt:lpstr>
      <vt:lpstr>PowerPoint Presentation</vt:lpstr>
    </vt:vector>
  </TitlesOfParts>
  <Company>U of I Vet 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Edwards</dc:creator>
  <cp:lastModifiedBy>Oliver, Nancy J</cp:lastModifiedBy>
  <cp:revision>8</cp:revision>
  <dcterms:created xsi:type="dcterms:W3CDTF">2016-05-19T20:34:49Z</dcterms:created>
  <dcterms:modified xsi:type="dcterms:W3CDTF">2021-06-29T20:30:18Z</dcterms:modified>
</cp:coreProperties>
</file>