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65" r:id="rId3"/>
    <p:sldId id="266" r:id="rId4"/>
    <p:sldId id="264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94D"/>
    <a:srgbClr val="13294B"/>
    <a:srgbClr val="E84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115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E8C57-5278-C24E-8330-CE021616A561}" type="datetimeFigureOut">
              <a:rPr lang="en-US" smtClean="0"/>
              <a:t>11/29/17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FC0F4-944C-3148-A1BD-900CB0BD5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5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1" y="4470651"/>
            <a:ext cx="9144000" cy="895012"/>
          </a:xfrm>
          <a:prstGeom prst="rect">
            <a:avLst/>
          </a:prstGeom>
        </p:spPr>
        <p:txBody>
          <a:bodyPr/>
          <a:lstStyle>
            <a:lvl1pPr algn="ctr">
              <a:defRPr baseline="0">
                <a:solidFill>
                  <a:srgbClr val="002060"/>
                </a:solidFill>
              </a:defRPr>
            </a:lvl1pPr>
          </a:lstStyle>
          <a:p>
            <a:r>
              <a:rPr lang="en-US" dirty="0" err="1" smtClean="0"/>
              <a:t>Powerpoint</a:t>
            </a:r>
            <a:r>
              <a:rPr lang="en-US" dirty="0" smtClean="0"/>
              <a:t> Title Here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0" y="5452656"/>
            <a:ext cx="9144000" cy="8350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Georgia"/>
              </a:rPr>
              <a:t>Name  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Georgia"/>
              </a:rPr>
              <a:t>Date</a:t>
            </a:r>
          </a:p>
          <a:p>
            <a:pPr lvl="0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374674"/>
            <a:ext cx="9144000" cy="4833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102" y="6461666"/>
            <a:ext cx="213795" cy="30934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373634"/>
            <a:ext cx="9144000" cy="5485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0" y="3461640"/>
            <a:ext cx="9143999" cy="46050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spc="150" baseline="0" dirty="0" smtClean="0">
                <a:solidFill>
                  <a:schemeClr val="bg1"/>
                </a:solidFill>
                <a:latin typeface="Roboto Slab" charset="0"/>
                <a:ea typeface="Roboto Slab" charset="0"/>
                <a:cs typeface="Roboto Slab" charset="0"/>
              </a:rPr>
              <a:t>COLLEGE OF VETERINARY MEDICINE AT ILLINOIS</a:t>
            </a:r>
            <a:endParaRPr lang="en-US" sz="2000" spc="150" baseline="0" dirty="0">
              <a:solidFill>
                <a:schemeClr val="bg1"/>
              </a:solidFill>
              <a:latin typeface="Roboto Slab" charset="0"/>
              <a:ea typeface="Roboto Slab" charset="0"/>
              <a:cs typeface="Roboto Slab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-1" y="539750"/>
            <a:ext cx="9144000" cy="2514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7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10154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294B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131F33"/>
                </a:solidFill>
              </a:rPr>
              <a:t>Slide Title</a:t>
            </a:r>
            <a:endParaRPr lang="en-US" dirty="0">
              <a:solidFill>
                <a:srgbClr val="131F33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10154" cy="4525963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6322423"/>
            <a:ext cx="9144000" cy="535577"/>
          </a:xfrm>
          <a:prstGeom prst="rect">
            <a:avLst/>
          </a:prstGeom>
          <a:solidFill>
            <a:srgbClr val="E84A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154" y="6201792"/>
            <a:ext cx="1937691" cy="77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02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4211" y="3457303"/>
            <a:ext cx="8153400" cy="2821578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96887"/>
            <a:ext cx="9144000" cy="2743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322423"/>
            <a:ext cx="9144000" cy="535577"/>
          </a:xfrm>
          <a:prstGeom prst="rect">
            <a:avLst/>
          </a:prstGeom>
          <a:solidFill>
            <a:srgbClr val="E84A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154" y="6201792"/>
            <a:ext cx="1937691" cy="776837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1534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9294D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131F33"/>
                </a:solidFill>
              </a:rPr>
              <a:t>Slide Title</a:t>
            </a:r>
            <a:endParaRPr lang="en-US" dirty="0">
              <a:solidFill>
                <a:srgbClr val="131F33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153400" cy="4525963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436" y="6215614"/>
            <a:ext cx="1938528" cy="77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64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4211" y="3457303"/>
            <a:ext cx="8153400" cy="2821578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436" y="6215614"/>
            <a:ext cx="1938528" cy="777173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96887"/>
            <a:ext cx="9144000" cy="2743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5125"/>
            <a:ext cx="8083350" cy="1325563"/>
          </a:xfrm>
          <a:prstGeom prst="rect">
            <a:avLst/>
          </a:prstGeom>
        </p:spPr>
        <p:txBody>
          <a:bodyPr/>
          <a:lstStyle>
            <a:lvl1pPr algn="l">
              <a:defRPr sz="7200">
                <a:latin typeface="+mn-lt"/>
              </a:defRPr>
            </a:lvl1pPr>
          </a:lstStyle>
          <a:p>
            <a:r>
              <a:rPr lang="en-US" dirty="0" smtClean="0"/>
              <a:t>Hello.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31800" y="1792288"/>
            <a:ext cx="7070725" cy="4565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</a:lstStyle>
          <a:p>
            <a:pPr>
              <a:lnSpc>
                <a:spcPct val="130000"/>
              </a:lnSpc>
            </a:pPr>
            <a:r>
              <a:rPr lang="en-US" dirty="0" smtClean="0">
                <a:solidFill>
                  <a:srgbClr val="A6A6A6"/>
                </a:solidFill>
                <a:latin typeface="+mn-lt"/>
                <a:cs typeface="Georgia"/>
              </a:rPr>
              <a:t>This </a:t>
            </a:r>
            <a:r>
              <a:rPr lang="en-US" dirty="0" err="1" smtClean="0">
                <a:solidFill>
                  <a:srgbClr val="A6A6A6"/>
                </a:solidFill>
                <a:latin typeface="+mn-lt"/>
                <a:cs typeface="Georgia"/>
              </a:rPr>
              <a:t>Powerpoint</a:t>
            </a:r>
            <a:r>
              <a:rPr lang="en-US" dirty="0" smtClean="0">
                <a:solidFill>
                  <a:srgbClr val="A6A6A6"/>
                </a:solidFill>
                <a:latin typeface="+mn-lt"/>
                <a:cs typeface="Georgia"/>
              </a:rPr>
              <a:t> template has been created to help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A6A6A6"/>
                </a:solidFill>
                <a:latin typeface="+mn-lt"/>
                <a:cs typeface="Georgia"/>
              </a:rPr>
              <a:t>you tell your Illinois Story in the best possible way. To help you make this presentation </a:t>
            </a:r>
            <a:r>
              <a:rPr lang="en-US" dirty="0" smtClean="0">
                <a:solidFill>
                  <a:srgbClr val="131F33"/>
                </a:solidFill>
                <a:latin typeface="+mn-lt"/>
                <a:cs typeface="Georgia"/>
              </a:rPr>
              <a:t>we recommend the following font styles:</a:t>
            </a:r>
          </a:p>
          <a:p>
            <a:r>
              <a:rPr lang="en-US" sz="4200" b="1" dirty="0" smtClean="0">
                <a:solidFill>
                  <a:srgbClr val="FA6300"/>
                </a:solidFill>
              </a:rPr>
              <a:t>Headers: Calibri 42pt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131F33"/>
                </a:solidFill>
                <a:latin typeface="+mn-lt"/>
                <a:cs typeface="Georgia"/>
              </a:rPr>
              <a:t>Body Copy: Georgia 18pt</a:t>
            </a:r>
          </a:p>
          <a:p>
            <a:pPr>
              <a:lnSpc>
                <a:spcPct val="120000"/>
              </a:lnSpc>
            </a:pPr>
            <a:endParaRPr lang="en-US" dirty="0" smtClean="0">
              <a:solidFill>
                <a:srgbClr val="131F33"/>
              </a:solidFill>
              <a:latin typeface="+mn-lt"/>
              <a:cs typeface="Georgia"/>
            </a:endParaRPr>
          </a:p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131F33"/>
                </a:solidFill>
                <a:latin typeface="+mn-lt"/>
                <a:cs typeface="Georgia"/>
              </a:rPr>
              <a:t>If you need assistance, please contact Creative Services. </a:t>
            </a:r>
            <a:r>
              <a:rPr lang="en-US" sz="1400" dirty="0" err="1" smtClean="0">
                <a:solidFill>
                  <a:srgbClr val="131F33"/>
                </a:solidFill>
                <a:latin typeface="+mn-lt"/>
                <a:cs typeface="Georgia"/>
              </a:rPr>
              <a:t>creativeservices@illinois.edu</a:t>
            </a:r>
            <a:r>
              <a:rPr lang="en-US" sz="1400" dirty="0" smtClean="0">
                <a:solidFill>
                  <a:srgbClr val="131F33"/>
                </a:solidFill>
                <a:latin typeface="+mn-lt"/>
                <a:cs typeface="Georgia"/>
              </a:rPr>
              <a:t> or (217)333-9200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01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08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5" r:id="rId3"/>
    <p:sldLayoutId id="2147483652" r:id="rId4"/>
    <p:sldLayoutId id="2147483654" r:id="rId5"/>
    <p:sldLayoutId id="2147483649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3" b="28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03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34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Content goes here</a:t>
            </a:r>
            <a:endParaRPr lang="en-US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" r="1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3842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Titles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goes </a:t>
            </a:r>
            <a:r>
              <a:rPr lang="en-US" dirty="0"/>
              <a:t>h</a:t>
            </a:r>
            <a:r>
              <a:rPr lang="en-US" dirty="0" smtClean="0"/>
              <a:t>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4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goes here</a:t>
            </a:r>
            <a:endParaRPr lang="en-US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" r="1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5981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ity Of Illinois">
      <a:dk1>
        <a:srgbClr val="131F33"/>
      </a:dk1>
      <a:lt1>
        <a:srgbClr val="FFFFFF"/>
      </a:lt1>
      <a:dk2>
        <a:srgbClr val="FA6300"/>
      </a:dk2>
      <a:lt2>
        <a:srgbClr val="FAFAFA"/>
      </a:lt2>
      <a:accent1>
        <a:srgbClr val="131F33"/>
      </a:accent1>
      <a:accent2>
        <a:srgbClr val="FA6300"/>
      </a:accent2>
      <a:accent3>
        <a:srgbClr val="555555"/>
      </a:accent3>
      <a:accent4>
        <a:srgbClr val="888888"/>
      </a:accent4>
      <a:accent5>
        <a:srgbClr val="4BACC6"/>
      </a:accent5>
      <a:accent6>
        <a:srgbClr val="F79646"/>
      </a:accent6>
      <a:hlink>
        <a:srgbClr val="666666"/>
      </a:hlink>
      <a:folHlink>
        <a:srgbClr val="AAAAAA"/>
      </a:folHlink>
    </a:clrScheme>
    <a:fontScheme name="Test">
      <a:majorFont>
        <a:latin typeface="Calibri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</Words>
  <Application>Microsoft Macintosh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Georgia</vt:lpstr>
      <vt:lpstr>Roboto Slab</vt:lpstr>
      <vt:lpstr>Wingdings</vt:lpstr>
      <vt:lpstr>Arial</vt:lpstr>
      <vt:lpstr>Office Theme</vt:lpstr>
      <vt:lpstr>PowerPoint Presentation</vt:lpstr>
      <vt:lpstr>Title Goes Here</vt:lpstr>
      <vt:lpstr>PowerPoint Presentation</vt:lpstr>
      <vt:lpstr>Titles Goes Here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Hoerr</dc:creator>
  <cp:lastModifiedBy>Microsoft Office User</cp:lastModifiedBy>
  <cp:revision>14</cp:revision>
  <dcterms:created xsi:type="dcterms:W3CDTF">2016-01-13T21:18:08Z</dcterms:created>
  <dcterms:modified xsi:type="dcterms:W3CDTF">2017-11-29T16:02:48Z</dcterms:modified>
</cp:coreProperties>
</file>