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1" r:id="rId2"/>
    <p:sldId id="262" r:id="rId3"/>
    <p:sldId id="263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1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56"/>
    <p:restoredTop sz="94716"/>
  </p:normalViewPr>
  <p:slideViewPr>
    <p:cSldViewPr snapToGrid="0" snapToObjects="1">
      <p:cViewPr>
        <p:scale>
          <a:sx n="126" d="100"/>
          <a:sy n="126" d="100"/>
        </p:scale>
        <p:origin x="22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2F542-E664-6D42-B346-6B20668E2CA9}" type="datetimeFigureOut">
              <a:rPr lang="en-US" smtClean="0"/>
              <a:t>11/29/17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422C1-4CEF-8946-8412-46A61F10AA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 flipV="1">
            <a:off x="0" y="0"/>
            <a:ext cx="979714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1816" y="3860801"/>
            <a:ext cx="5685325" cy="1793168"/>
          </a:xfrm>
          <a:prstGeom prst="rect">
            <a:avLst/>
          </a:prstGeom>
        </p:spPr>
        <p:txBody>
          <a:bodyPr/>
          <a:lstStyle>
            <a:lvl1pPr algn="l">
              <a:defRPr sz="4800" spc="-15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111817" y="5799455"/>
            <a:ext cx="3232150" cy="719138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Name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dirty="0" smtClean="0"/>
              <a:t>Date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74" y="5876481"/>
            <a:ext cx="2353056" cy="40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579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 smtClean="0">
                <a:solidFill>
                  <a:srgbClr val="FA6300"/>
                </a:solidFill>
              </a:rPr>
              <a:t>Slide Title</a:t>
            </a:r>
            <a:endParaRPr lang="en-US" dirty="0">
              <a:solidFill>
                <a:srgbClr val="FA6300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525963"/>
          </a:xfrm>
          <a:prstGeom prst="rect">
            <a:avLst/>
          </a:prstGeom>
        </p:spPr>
        <p:txBody>
          <a:bodyPr/>
          <a:lstStyle/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no sea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takimata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sanctus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At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vero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eos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accusam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justo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duo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dolores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rebum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Consectetuer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adipiscing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,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sed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diam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nonummy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nibh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Duis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autem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iriure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esse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molestie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consequat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131F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56919"/>
            <a:ext cx="2766499" cy="870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026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1596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 smtClean="0">
                <a:solidFill>
                  <a:srgbClr val="FA6300"/>
                </a:solidFill>
              </a:rPr>
              <a:t>Slide Title</a:t>
            </a:r>
            <a:endParaRPr lang="en-US" dirty="0">
              <a:solidFill>
                <a:srgbClr val="FA6300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15960" cy="4525963"/>
          </a:xfrm>
          <a:prstGeom prst="rect">
            <a:avLst/>
          </a:prstGeom>
        </p:spPr>
        <p:txBody>
          <a:bodyPr/>
          <a:lstStyle/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no sea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takimata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sanctus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At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vero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eos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accusam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justo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duo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dolores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rebum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Consectetuer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adipiscing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,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sed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diam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nonummy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nibh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Duis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autem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iriure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esse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molestie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consequat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6013704"/>
            <a:ext cx="2770632" cy="87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889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0999" y="3098800"/>
            <a:ext cx="8244840" cy="2773363"/>
          </a:xfrm>
          <a:prstGeom prst="rect">
            <a:avLst/>
          </a:prstGeom>
        </p:spPr>
        <p:txBody>
          <a:bodyPr/>
          <a:lstStyle/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no sea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takimata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sanctus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At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vero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eos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accusam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justo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duo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dolores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rebum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Consectetuer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adipiscing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,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sed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diam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nonummy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nibh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Duis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autem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iriure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esse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molestie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consequat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6013704"/>
            <a:ext cx="2770632" cy="871624"/>
          </a:xfrm>
          <a:prstGeom prst="rect">
            <a:avLst/>
          </a:prstGeom>
        </p:spPr>
      </p:pic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45438"/>
            <a:ext cx="9144000" cy="2514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0999" y="3098800"/>
            <a:ext cx="8244840" cy="2773363"/>
          </a:xfrm>
          <a:prstGeom prst="rect">
            <a:avLst/>
          </a:prstGeom>
        </p:spPr>
        <p:txBody>
          <a:bodyPr/>
          <a:lstStyle/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no sea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takimata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sanctus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At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vero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eos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accusam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justo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duo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dolores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et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ea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rebum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Consectetuer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adipiscing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,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sed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diam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nonummy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nibh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Duis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autem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iriure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pPr defTabSz="914400">
              <a:buFont typeface="Wingdings" charset="0"/>
              <a:buChar char=""/>
            </a:pP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Hendrerit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in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vulputate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velit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esse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molestie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consequat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Lorem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ipsum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 dolor sit </a:t>
            </a:r>
            <a:r>
              <a:rPr lang="en-US" sz="2000" dirty="0" err="1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amet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Georgia"/>
                <a:cs typeface="Georgia"/>
              </a:rPr>
              <a:t>.</a:t>
            </a:r>
          </a:p>
          <a:p>
            <a:endParaRPr lang="en-US" sz="2000" dirty="0">
              <a:solidFill>
                <a:schemeClr val="bg1">
                  <a:lumMod val="50000"/>
                </a:schemeClr>
              </a:solidFill>
              <a:latin typeface="Georgia"/>
              <a:cs typeface="Georgia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126163"/>
            <a:ext cx="9144000" cy="731837"/>
          </a:xfrm>
          <a:prstGeom prst="rect">
            <a:avLst/>
          </a:prstGeom>
          <a:solidFill>
            <a:srgbClr val="131F3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056919"/>
            <a:ext cx="2766499" cy="870324"/>
          </a:xfrm>
          <a:prstGeom prst="rect">
            <a:avLst/>
          </a:prstGeom>
        </p:spPr>
      </p:pic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40360"/>
            <a:ext cx="9144000" cy="2514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62400"/>
            <a:ext cx="7886700" cy="1028288"/>
          </a:xfrm>
          <a:prstGeom prst="rect">
            <a:avLst/>
          </a:prstGeom>
        </p:spPr>
        <p:txBody>
          <a:bodyPr/>
          <a:lstStyle>
            <a:lvl1pPr algn="l">
              <a:defRPr sz="6000">
                <a:latin typeface="+mn-lt"/>
              </a:defRPr>
            </a:lvl1pPr>
          </a:lstStyle>
          <a:p>
            <a:r>
              <a:rPr lang="en-US" dirty="0" smtClean="0"/>
              <a:t>Hello.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1879600"/>
            <a:ext cx="6628950" cy="45354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 i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Roboto Slab" charset="0"/>
                <a:cs typeface="Roboto Slab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>
              <a:lnSpc>
                <a:spcPct val="130000"/>
              </a:lnSpc>
            </a:pPr>
            <a:r>
              <a:rPr lang="en-US" dirty="0" smtClean="0">
                <a:solidFill>
                  <a:srgbClr val="A6A6A6"/>
                </a:solidFill>
                <a:latin typeface="+mn-lt"/>
                <a:cs typeface="Georgia"/>
              </a:rPr>
              <a:t>This </a:t>
            </a:r>
            <a:r>
              <a:rPr lang="en-US" dirty="0" err="1" smtClean="0">
                <a:solidFill>
                  <a:srgbClr val="A6A6A6"/>
                </a:solidFill>
                <a:latin typeface="+mn-lt"/>
                <a:cs typeface="Georgia"/>
              </a:rPr>
              <a:t>Powerpoint</a:t>
            </a:r>
            <a:r>
              <a:rPr lang="en-US" dirty="0" smtClean="0">
                <a:solidFill>
                  <a:srgbClr val="A6A6A6"/>
                </a:solidFill>
                <a:latin typeface="+mn-lt"/>
                <a:cs typeface="Georgia"/>
              </a:rPr>
              <a:t> template has been created to help 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A6A6A6"/>
                </a:solidFill>
                <a:latin typeface="+mn-lt"/>
                <a:cs typeface="Georgia"/>
              </a:rPr>
              <a:t>you tell your Illinois Story in the best possible way. To help you make this presentation </a:t>
            </a:r>
            <a:r>
              <a:rPr lang="en-US" dirty="0" smtClean="0">
                <a:solidFill>
                  <a:srgbClr val="131F33"/>
                </a:solidFill>
                <a:latin typeface="+mn-lt"/>
                <a:cs typeface="Georgia"/>
              </a:rPr>
              <a:t>we recommend the following font styles:</a:t>
            </a:r>
          </a:p>
          <a:p>
            <a:r>
              <a:rPr lang="en-US" sz="4200" b="1" dirty="0" smtClean="0">
                <a:solidFill>
                  <a:srgbClr val="FA6300"/>
                </a:solidFill>
              </a:rPr>
              <a:t>Headers: Calibri 42pt</a:t>
            </a:r>
          </a:p>
          <a:p>
            <a:pPr>
              <a:lnSpc>
                <a:spcPct val="120000"/>
              </a:lnSpc>
            </a:pPr>
            <a:r>
              <a:rPr lang="en-US" dirty="0" smtClean="0">
                <a:solidFill>
                  <a:srgbClr val="131F33"/>
                </a:solidFill>
                <a:latin typeface="+mn-lt"/>
                <a:cs typeface="Georgia"/>
              </a:rPr>
              <a:t>Body Copy: Georgia 18pt</a:t>
            </a:r>
          </a:p>
          <a:p>
            <a:pPr>
              <a:lnSpc>
                <a:spcPct val="120000"/>
              </a:lnSpc>
            </a:pPr>
            <a:endParaRPr lang="en-US" dirty="0" smtClean="0">
              <a:solidFill>
                <a:srgbClr val="131F33"/>
              </a:solidFill>
              <a:latin typeface="+mn-lt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206011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088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9" r:id="rId3"/>
    <p:sldLayoutId id="2147483661" r:id="rId4"/>
    <p:sldLayoutId id="2147483663" r:id="rId5"/>
    <p:sldLayoutId id="2147483649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111817" y="5799455"/>
            <a:ext cx="5685324" cy="7191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32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085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26120" cy="1143000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26120" cy="4525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14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0840"/>
            <a:ext cx="9144000" cy="2660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683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ity Of Illinois">
      <a:dk1>
        <a:srgbClr val="131F33"/>
      </a:dk1>
      <a:lt1>
        <a:srgbClr val="FFFFFF"/>
      </a:lt1>
      <a:dk2>
        <a:srgbClr val="FA6300"/>
      </a:dk2>
      <a:lt2>
        <a:srgbClr val="FAFAFA"/>
      </a:lt2>
      <a:accent1>
        <a:srgbClr val="131F33"/>
      </a:accent1>
      <a:accent2>
        <a:srgbClr val="FA6300"/>
      </a:accent2>
      <a:accent3>
        <a:srgbClr val="555555"/>
      </a:accent3>
      <a:accent4>
        <a:srgbClr val="888888"/>
      </a:accent4>
      <a:accent5>
        <a:srgbClr val="4BACC6"/>
      </a:accent5>
      <a:accent6>
        <a:srgbClr val="F79646"/>
      </a:accent6>
      <a:hlink>
        <a:srgbClr val="666666"/>
      </a:hlink>
      <a:folHlink>
        <a:srgbClr val="AAAAAA"/>
      </a:folHlink>
    </a:clrScheme>
    <a:fontScheme name="Test">
      <a:majorFont>
        <a:latin typeface="Calibri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Georgia</vt:lpstr>
      <vt:lpstr>Roboto Slab</vt:lpstr>
      <vt:lpstr>Wingdings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Hoerr</dc:creator>
  <cp:lastModifiedBy>Microsoft Office User</cp:lastModifiedBy>
  <cp:revision>25</cp:revision>
  <dcterms:created xsi:type="dcterms:W3CDTF">2016-01-13T21:18:08Z</dcterms:created>
  <dcterms:modified xsi:type="dcterms:W3CDTF">2017-11-29T15:41:01Z</dcterms:modified>
</cp:coreProperties>
</file>