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924"/>
    <p:restoredTop sz="94653"/>
  </p:normalViewPr>
  <p:slideViewPr>
    <p:cSldViewPr snapToGrid="0" snapToObjects="1">
      <p:cViewPr varScale="1">
        <p:scale>
          <a:sx n="176" d="100"/>
          <a:sy n="176" d="100"/>
        </p:scale>
        <p:origin x="584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1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1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3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3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9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5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5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8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1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92E170-2997-4645-93A1-D5C20132FA5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12872" y="5991197"/>
            <a:ext cx="2164443" cy="86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3200" kern="1200">
          <a:solidFill>
            <a:schemeClr val="tx1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800" kern="1200">
          <a:solidFill>
            <a:schemeClr val="tx1"/>
          </a:solidFill>
          <a:latin typeface="Georgia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Georgia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Georgia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23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Wingdings</vt:lpstr>
      <vt:lpstr>Office Theme</vt:lpstr>
      <vt:lpstr>PowerPoint Presentation</vt:lpstr>
    </vt:vector>
  </TitlesOfParts>
  <Company>U of I Vet Med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Edwards</dc:creator>
  <cp:lastModifiedBy>Microsoft Office User</cp:lastModifiedBy>
  <cp:revision>7</cp:revision>
  <dcterms:created xsi:type="dcterms:W3CDTF">2016-05-19T20:34:49Z</dcterms:created>
  <dcterms:modified xsi:type="dcterms:W3CDTF">2018-07-26T18:40:27Z</dcterms:modified>
</cp:coreProperties>
</file>