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59"/>
  </p:normalViewPr>
  <p:slideViewPr>
    <p:cSldViewPr snapToGrid="0" snapToObjects="1">
      <p:cViewPr varScale="1">
        <p:scale>
          <a:sx n="157" d="100"/>
          <a:sy n="157" d="100"/>
        </p:scale>
        <p:origin x="184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1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1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3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9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5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5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68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0389B-4370-6743-A697-0FDB6A042C05}" type="datetimeFigureOut">
              <a:rPr lang="en-US" smtClean="0"/>
              <a:t>7/26/18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0CFC4-E33F-C248-AB1B-FCA42B08342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1262B2-6C5D-4944-85C9-F379FE2D6E5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36752" y="6108915"/>
            <a:ext cx="1870496" cy="74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9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3200" kern="1200">
          <a:solidFill>
            <a:schemeClr val="tx1"/>
          </a:solidFill>
          <a:latin typeface="Georgia"/>
          <a:ea typeface="+mn-ea"/>
          <a:cs typeface="Georgia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800" kern="1200">
          <a:solidFill>
            <a:schemeClr val="tx1"/>
          </a:solidFill>
          <a:latin typeface="Georgia"/>
          <a:ea typeface="+mn-ea"/>
          <a:cs typeface="Georgia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Georgia"/>
          <a:ea typeface="+mn-ea"/>
          <a:cs typeface="Georgia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Georgia"/>
          <a:ea typeface="+mn-ea"/>
          <a:cs typeface="Georgia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Georgia"/>
          <a:ea typeface="+mn-ea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23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Wingdings</vt:lpstr>
      <vt:lpstr>Office Theme</vt:lpstr>
      <vt:lpstr>PowerPoint Presentation</vt:lpstr>
    </vt:vector>
  </TitlesOfParts>
  <Company>U of I Vet Med</Company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Edwards</dc:creator>
  <cp:lastModifiedBy>Microsoft Office User</cp:lastModifiedBy>
  <cp:revision>6</cp:revision>
  <dcterms:created xsi:type="dcterms:W3CDTF">2016-05-19T20:34:49Z</dcterms:created>
  <dcterms:modified xsi:type="dcterms:W3CDTF">2018-07-26T18:37:05Z</dcterms:modified>
</cp:coreProperties>
</file>