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2" r:id="rId3"/>
    <p:sldId id="260" r:id="rId4"/>
  </p:sldIdLst>
  <p:sldSz cx="32918400" cy="438912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31F33"/>
    <a:srgbClr val="DC4D3A"/>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44"/>
    <p:restoredTop sz="94674"/>
  </p:normalViewPr>
  <p:slideViewPr>
    <p:cSldViewPr snapToObjects="1">
      <p:cViewPr varScale="1">
        <p:scale>
          <a:sx n="28" d="100"/>
          <a:sy n="28" d="100"/>
        </p:scale>
        <p:origin x="1736" y="272"/>
      </p:cViewPr>
      <p:guideLst>
        <p:guide orient="horz" pos="13824"/>
        <p:guide pos="103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6/23/20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4038600"/>
            <a:ext cx="32918400" cy="39852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466"/>
          </a:p>
        </p:txBody>
      </p:sp>
      <p:cxnSp>
        <p:nvCxnSpPr>
          <p:cNvPr id="4" name="Straight Connector 3">
            <a:extLst>
              <a:ext uri="{FF2B5EF4-FFF2-40B4-BE49-F238E27FC236}">
                <a16:creationId xmlns:a16="http://schemas.microsoft.com/office/drawing/2014/main" id="{BE5D7A92-BE1F-354A-8EBF-86E9AE3C5D42}"/>
              </a:ext>
            </a:extLst>
          </p:cNvPr>
          <p:cNvCxnSpPr/>
          <p:nvPr userDrawn="1"/>
        </p:nvCxnSpPr>
        <p:spPr>
          <a:xfrm>
            <a:off x="0" y="4038600"/>
            <a:ext cx="329184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5444" y="10240433"/>
            <a:ext cx="29627513" cy="2896658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90E7CA6F-884E-634E-A75A-572F483F8848}" type="datetime1">
              <a:rPr lang="en-US"/>
              <a:pPr>
                <a:defRPr/>
              </a:pPr>
              <a:t>6/23/20</a:t>
            </a:fld>
            <a:endParaRPr lang="en-US"/>
          </a:p>
        </p:txBody>
      </p:sp>
      <p:sp>
        <p:nvSpPr>
          <p:cNvPr id="5"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8432800"/>
            <a:ext cx="35553014" cy="17976088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898132" y="8432800"/>
            <a:ext cx="106110407" cy="17976088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1B9D8FB5-0612-A746-80CF-DDCC9E0BE654}" type="datetime1">
              <a:rPr lang="en-US"/>
              <a:pPr>
                <a:defRPr/>
              </a:pPr>
              <a:t>6/23/20</a:t>
            </a:fld>
            <a:endParaRPr lang="en-US"/>
          </a:p>
        </p:txBody>
      </p:sp>
      <p:sp>
        <p:nvSpPr>
          <p:cNvPr id="5"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6873F1-02EE-5745-A6CD-78E20839BC8D}"/>
              </a:ext>
            </a:extLst>
          </p:cNvPr>
          <p:cNvSpPr/>
          <p:nvPr userDrawn="1"/>
        </p:nvSpPr>
        <p:spPr>
          <a:xfrm>
            <a:off x="0" y="3886200"/>
            <a:ext cx="32918400" cy="40005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 name="Straight Connector 4">
            <a:extLst>
              <a:ext uri="{FF2B5EF4-FFF2-40B4-BE49-F238E27FC236}">
                <a16:creationId xmlns:a16="http://schemas.microsoft.com/office/drawing/2014/main" id="{D9B854A1-AC15-354E-B172-BD71E6F2263C}"/>
              </a:ext>
            </a:extLst>
          </p:cNvPr>
          <p:cNvCxnSpPr/>
          <p:nvPr userDrawn="1"/>
        </p:nvCxnSpPr>
        <p:spPr>
          <a:xfrm>
            <a:off x="0" y="4038600"/>
            <a:ext cx="329184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3"/>
            <a:ext cx="27980640" cy="8717280"/>
          </a:xfrm>
          <a:prstGeom prst="rect">
            <a:avLst/>
          </a:prstGeom>
        </p:spPr>
        <p:txBody>
          <a:bodyPr anchor="t"/>
          <a:lstStyle>
            <a:lvl1pPr algn="l">
              <a:defRPr sz="25599" b="1" cap="all"/>
            </a:lvl1pPr>
          </a:lstStyle>
          <a:p>
            <a:r>
              <a:rPr lang="en-US"/>
              <a:t>Click to edit Master title style</a:t>
            </a:r>
          </a:p>
        </p:txBody>
      </p:sp>
      <p:sp>
        <p:nvSpPr>
          <p:cNvPr id="3" name="Text Placeholder 2"/>
          <p:cNvSpPr>
            <a:spLocks noGrp="1"/>
          </p:cNvSpPr>
          <p:nvPr>
            <p:ph type="body" idx="1"/>
          </p:nvPr>
        </p:nvSpPr>
        <p:spPr>
          <a:xfrm>
            <a:off x="2600326" y="18602967"/>
            <a:ext cx="27980640" cy="9601197"/>
          </a:xfrm>
          <a:prstGeom prst="rect">
            <a:avLst/>
          </a:prstGeom>
        </p:spPr>
        <p:txBody>
          <a:bodyPr anchor="b"/>
          <a:lstStyle>
            <a:lvl1pPr marL="0" indent="0">
              <a:buNone/>
              <a:defRPr sz="12800">
                <a:solidFill>
                  <a:schemeClr val="tx1">
                    <a:tint val="75000"/>
                  </a:schemeClr>
                </a:solidFill>
              </a:defRPr>
            </a:lvl1pPr>
            <a:lvl2pPr marL="2926007" indent="0">
              <a:buNone/>
              <a:defRPr sz="11466">
                <a:solidFill>
                  <a:schemeClr val="tx1">
                    <a:tint val="75000"/>
                  </a:schemeClr>
                </a:solidFill>
              </a:defRPr>
            </a:lvl2pPr>
            <a:lvl3pPr marL="5852014" indent="0">
              <a:buNone/>
              <a:defRPr sz="10266">
                <a:solidFill>
                  <a:schemeClr val="tx1">
                    <a:tint val="75000"/>
                  </a:schemeClr>
                </a:solidFill>
              </a:defRPr>
            </a:lvl3pPr>
            <a:lvl4pPr marL="8778021" indent="0">
              <a:buNone/>
              <a:defRPr sz="8933">
                <a:solidFill>
                  <a:schemeClr val="tx1">
                    <a:tint val="75000"/>
                  </a:schemeClr>
                </a:solidFill>
              </a:defRPr>
            </a:lvl4pPr>
            <a:lvl5pPr marL="11704027" indent="0">
              <a:buNone/>
              <a:defRPr sz="8933">
                <a:solidFill>
                  <a:schemeClr val="tx1">
                    <a:tint val="75000"/>
                  </a:schemeClr>
                </a:solidFill>
              </a:defRPr>
            </a:lvl5pPr>
            <a:lvl6pPr marL="14630034" indent="0">
              <a:buNone/>
              <a:defRPr sz="8933">
                <a:solidFill>
                  <a:schemeClr val="tx1">
                    <a:tint val="75000"/>
                  </a:schemeClr>
                </a:solidFill>
              </a:defRPr>
            </a:lvl6pPr>
            <a:lvl7pPr marL="17556041" indent="0">
              <a:buNone/>
              <a:defRPr sz="8933">
                <a:solidFill>
                  <a:schemeClr val="tx1">
                    <a:tint val="75000"/>
                  </a:schemeClr>
                </a:solidFill>
              </a:defRPr>
            </a:lvl7pPr>
            <a:lvl8pPr marL="20482048" indent="0">
              <a:buNone/>
              <a:defRPr sz="8933">
                <a:solidFill>
                  <a:schemeClr val="tx1">
                    <a:tint val="75000"/>
                  </a:schemeClr>
                </a:solidFill>
              </a:defRPr>
            </a:lvl8pPr>
            <a:lvl9pPr marL="23408055" indent="0">
              <a:buNone/>
              <a:defRPr sz="89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DE4A1045-DEEA-8946-B37B-F877AEF129FC}" type="datetime1">
              <a:rPr lang="en-US"/>
              <a:pPr>
                <a:defRPr/>
              </a:pPr>
              <a:t>6/23/20</a:t>
            </a:fld>
            <a:endParaRPr lang="en-US"/>
          </a:p>
        </p:txBody>
      </p:sp>
      <p:sp>
        <p:nvSpPr>
          <p:cNvPr id="5"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898132" y="49154080"/>
            <a:ext cx="70831710" cy="139039603"/>
          </a:xfrm>
          <a:prstGeom prst="rect">
            <a:avLst/>
          </a:prstGeom>
        </p:spPr>
        <p:txBody>
          <a:bodyPr/>
          <a:lstStyle>
            <a:lvl1pPr>
              <a:defRPr sz="17866"/>
            </a:lvl1pPr>
            <a:lvl2pPr>
              <a:defRPr sz="15333"/>
            </a:lvl2pPr>
            <a:lvl3pPr>
              <a:defRPr sz="12800"/>
            </a:lvl3pPr>
            <a:lvl4pPr>
              <a:defRPr sz="11466"/>
            </a:lvl4pPr>
            <a:lvl5pPr>
              <a:defRPr sz="11466"/>
            </a:lvl5pPr>
            <a:lvl6pPr>
              <a:defRPr sz="11466"/>
            </a:lvl6pPr>
            <a:lvl7pPr>
              <a:defRPr sz="11466"/>
            </a:lvl7pPr>
            <a:lvl8pPr>
              <a:defRPr sz="11466"/>
            </a:lvl8pPr>
            <a:lvl9pPr>
              <a:defRPr sz="114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78482" y="49154080"/>
            <a:ext cx="70831710" cy="139039603"/>
          </a:xfrm>
          <a:prstGeom prst="rect">
            <a:avLst/>
          </a:prstGeom>
        </p:spPr>
        <p:txBody>
          <a:bodyPr/>
          <a:lstStyle>
            <a:lvl1pPr>
              <a:defRPr sz="17866"/>
            </a:lvl1pPr>
            <a:lvl2pPr>
              <a:defRPr sz="15333"/>
            </a:lvl2pPr>
            <a:lvl3pPr>
              <a:defRPr sz="12800"/>
            </a:lvl3pPr>
            <a:lvl4pPr>
              <a:defRPr sz="11466"/>
            </a:lvl4pPr>
            <a:lvl5pPr>
              <a:defRPr sz="11466"/>
            </a:lvl5pPr>
            <a:lvl6pPr>
              <a:defRPr sz="11466"/>
            </a:lvl6pPr>
            <a:lvl7pPr>
              <a:defRPr sz="11466"/>
            </a:lvl7pPr>
            <a:lvl8pPr>
              <a:defRPr sz="11466"/>
            </a:lvl8pPr>
            <a:lvl9pPr>
              <a:defRPr sz="114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85F8FCF0-B109-4E41-830D-87865EE91AB8}" type="datetime1">
              <a:rPr lang="en-US"/>
              <a:pPr>
                <a:defRPr/>
              </a:pPr>
              <a:t>6/23/20</a:t>
            </a:fld>
            <a:endParaRPr lang="en-US"/>
          </a:p>
        </p:txBody>
      </p:sp>
      <p:sp>
        <p:nvSpPr>
          <p:cNvPr id="6"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9824723"/>
            <a:ext cx="14544677" cy="4094477"/>
          </a:xfrm>
          <a:prstGeom prst="rect">
            <a:avLst/>
          </a:prstGeom>
        </p:spPr>
        <p:txBody>
          <a:bodyPr anchor="b"/>
          <a:lstStyle>
            <a:lvl1pPr marL="0" indent="0">
              <a:buNone/>
              <a:defRPr sz="15333" b="1"/>
            </a:lvl1pPr>
            <a:lvl2pPr marL="2926007" indent="0">
              <a:buNone/>
              <a:defRPr sz="12800" b="1"/>
            </a:lvl2pPr>
            <a:lvl3pPr marL="5852014" indent="0">
              <a:buNone/>
              <a:defRPr sz="11466" b="1"/>
            </a:lvl3pPr>
            <a:lvl4pPr marL="8778021" indent="0">
              <a:buNone/>
              <a:defRPr sz="10266" b="1"/>
            </a:lvl4pPr>
            <a:lvl5pPr marL="11704027" indent="0">
              <a:buNone/>
              <a:defRPr sz="10266" b="1"/>
            </a:lvl5pPr>
            <a:lvl6pPr marL="14630034" indent="0">
              <a:buNone/>
              <a:defRPr sz="10266" b="1"/>
            </a:lvl6pPr>
            <a:lvl7pPr marL="17556041" indent="0">
              <a:buNone/>
              <a:defRPr sz="10266" b="1"/>
            </a:lvl7pPr>
            <a:lvl8pPr marL="20482048" indent="0">
              <a:buNone/>
              <a:defRPr sz="10266" b="1"/>
            </a:lvl8pPr>
            <a:lvl9pPr marL="23408055" indent="0">
              <a:buNone/>
              <a:defRPr sz="10266" b="1"/>
            </a:lvl9pPr>
          </a:lstStyle>
          <a:p>
            <a:pPr lvl="0"/>
            <a:r>
              <a:rPr lang="en-US"/>
              <a:t>Edit Master text styles</a:t>
            </a:r>
          </a:p>
        </p:txBody>
      </p:sp>
      <p:sp>
        <p:nvSpPr>
          <p:cNvPr id="4" name="Content Placeholder 3"/>
          <p:cNvSpPr>
            <a:spLocks noGrp="1"/>
          </p:cNvSpPr>
          <p:nvPr>
            <p:ph sz="half" idx="2"/>
          </p:nvPr>
        </p:nvSpPr>
        <p:spPr>
          <a:xfrm>
            <a:off x="1645920" y="13919200"/>
            <a:ext cx="14544677" cy="25288243"/>
          </a:xfrm>
          <a:prstGeom prst="rect">
            <a:avLst/>
          </a:prstGeom>
        </p:spPr>
        <p:txBody>
          <a:bodyPr/>
          <a:lstStyle>
            <a:lvl1pPr>
              <a:defRPr sz="15333"/>
            </a:lvl1pPr>
            <a:lvl2pPr>
              <a:defRPr sz="12800"/>
            </a:lvl2pPr>
            <a:lvl3pPr>
              <a:defRPr sz="11466"/>
            </a:lvl3pPr>
            <a:lvl4pPr>
              <a:defRPr sz="10266"/>
            </a:lvl4pPr>
            <a:lvl5pPr>
              <a:defRPr sz="10266"/>
            </a:lvl5pPr>
            <a:lvl6pPr>
              <a:defRPr sz="10266"/>
            </a:lvl6pPr>
            <a:lvl7pPr>
              <a:defRPr sz="10266"/>
            </a:lvl7pPr>
            <a:lvl8pPr>
              <a:defRPr sz="10266"/>
            </a:lvl8pPr>
            <a:lvl9pPr>
              <a:defRPr sz="102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9824723"/>
            <a:ext cx="14550390" cy="4094477"/>
          </a:xfrm>
          <a:prstGeom prst="rect">
            <a:avLst/>
          </a:prstGeom>
        </p:spPr>
        <p:txBody>
          <a:bodyPr anchor="b"/>
          <a:lstStyle>
            <a:lvl1pPr marL="0" indent="0">
              <a:buNone/>
              <a:defRPr sz="15333" b="1"/>
            </a:lvl1pPr>
            <a:lvl2pPr marL="2926007" indent="0">
              <a:buNone/>
              <a:defRPr sz="12800" b="1"/>
            </a:lvl2pPr>
            <a:lvl3pPr marL="5852014" indent="0">
              <a:buNone/>
              <a:defRPr sz="11466" b="1"/>
            </a:lvl3pPr>
            <a:lvl4pPr marL="8778021" indent="0">
              <a:buNone/>
              <a:defRPr sz="10266" b="1"/>
            </a:lvl4pPr>
            <a:lvl5pPr marL="11704027" indent="0">
              <a:buNone/>
              <a:defRPr sz="10266" b="1"/>
            </a:lvl5pPr>
            <a:lvl6pPr marL="14630034" indent="0">
              <a:buNone/>
              <a:defRPr sz="10266" b="1"/>
            </a:lvl6pPr>
            <a:lvl7pPr marL="17556041" indent="0">
              <a:buNone/>
              <a:defRPr sz="10266" b="1"/>
            </a:lvl7pPr>
            <a:lvl8pPr marL="20482048" indent="0">
              <a:buNone/>
              <a:defRPr sz="10266" b="1"/>
            </a:lvl8pPr>
            <a:lvl9pPr marL="23408055" indent="0">
              <a:buNone/>
              <a:defRPr sz="10266" b="1"/>
            </a:lvl9pPr>
          </a:lstStyle>
          <a:p>
            <a:pPr lvl="0"/>
            <a:r>
              <a:rPr lang="en-US"/>
              <a:t>Edit Master text styles</a:t>
            </a:r>
          </a:p>
        </p:txBody>
      </p:sp>
      <p:sp>
        <p:nvSpPr>
          <p:cNvPr id="6" name="Content Placeholder 5"/>
          <p:cNvSpPr>
            <a:spLocks noGrp="1"/>
          </p:cNvSpPr>
          <p:nvPr>
            <p:ph sz="quarter" idx="4"/>
          </p:nvPr>
        </p:nvSpPr>
        <p:spPr>
          <a:xfrm>
            <a:off x="16722092" y="13919200"/>
            <a:ext cx="14550390" cy="25288243"/>
          </a:xfrm>
          <a:prstGeom prst="rect">
            <a:avLst/>
          </a:prstGeom>
        </p:spPr>
        <p:txBody>
          <a:bodyPr/>
          <a:lstStyle>
            <a:lvl1pPr>
              <a:defRPr sz="15333"/>
            </a:lvl1pPr>
            <a:lvl2pPr>
              <a:defRPr sz="12800"/>
            </a:lvl2pPr>
            <a:lvl3pPr>
              <a:defRPr sz="11466"/>
            </a:lvl3pPr>
            <a:lvl4pPr>
              <a:defRPr sz="10266"/>
            </a:lvl4pPr>
            <a:lvl5pPr>
              <a:defRPr sz="10266"/>
            </a:lvl5pPr>
            <a:lvl6pPr>
              <a:defRPr sz="10266"/>
            </a:lvl6pPr>
            <a:lvl7pPr>
              <a:defRPr sz="10266"/>
            </a:lvl7pPr>
            <a:lvl8pPr>
              <a:defRPr sz="10266"/>
            </a:lvl8pPr>
            <a:lvl9pPr>
              <a:defRPr sz="102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E7C552A1-6EB6-214B-B59F-414060EFC9BA}" type="datetime1">
              <a:rPr lang="en-US"/>
              <a:pPr>
                <a:defRPr/>
              </a:pPr>
              <a:t>6/23/20</a:t>
            </a:fld>
            <a:endParaRPr lang="en-US"/>
          </a:p>
        </p:txBody>
      </p:sp>
      <p:sp>
        <p:nvSpPr>
          <p:cNvPr id="8"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4122401C-AAEC-224B-B0FC-7E890D4BAFD9}" type="datetime1">
              <a:rPr lang="en-US"/>
              <a:pPr>
                <a:defRPr/>
              </a:pPr>
              <a:t>6/23/20</a:t>
            </a:fld>
            <a:endParaRPr lang="en-US"/>
          </a:p>
        </p:txBody>
      </p:sp>
      <p:sp>
        <p:nvSpPr>
          <p:cNvPr id="4"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556E7D08-D5EF-6242-865A-CE48CC4D2D04}" type="datetime1">
              <a:rPr lang="en-US"/>
              <a:pPr>
                <a:defRPr/>
              </a:pPr>
              <a:t>6/23/20</a:t>
            </a:fld>
            <a:endParaRPr lang="en-US"/>
          </a:p>
        </p:txBody>
      </p:sp>
      <p:sp>
        <p:nvSpPr>
          <p:cNvPr id="3"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a:prstGeom prst="rect">
            <a:avLst/>
          </a:prstGeom>
        </p:spPr>
        <p:txBody>
          <a:bodyPr anchor="b"/>
          <a:lstStyle>
            <a:lvl1pPr algn="l">
              <a:defRPr sz="12800" b="1"/>
            </a:lvl1pPr>
          </a:lstStyle>
          <a:p>
            <a:r>
              <a:rPr lang="en-US"/>
              <a:t>Click to edit Master title style</a:t>
            </a:r>
          </a:p>
        </p:txBody>
      </p:sp>
      <p:sp>
        <p:nvSpPr>
          <p:cNvPr id="3" name="Content Placeholder 2"/>
          <p:cNvSpPr>
            <a:spLocks noGrp="1"/>
          </p:cNvSpPr>
          <p:nvPr>
            <p:ph idx="1"/>
          </p:nvPr>
        </p:nvSpPr>
        <p:spPr>
          <a:xfrm>
            <a:off x="12870180" y="1747524"/>
            <a:ext cx="18402300" cy="37459923"/>
          </a:xfrm>
          <a:prstGeom prst="rect">
            <a:avLst/>
          </a:prstGeom>
        </p:spPr>
        <p:txBody>
          <a:bodyPr/>
          <a:lstStyle>
            <a:lvl1pPr>
              <a:defRPr sz="20533"/>
            </a:lvl1pPr>
            <a:lvl2pPr>
              <a:defRPr sz="17866"/>
            </a:lvl2pPr>
            <a:lvl3pPr>
              <a:defRPr sz="15333"/>
            </a:lvl3pPr>
            <a:lvl4pPr>
              <a:defRPr sz="12800"/>
            </a:lvl4pPr>
            <a:lvl5pPr>
              <a:defRPr sz="12800"/>
            </a:lvl5pPr>
            <a:lvl6pPr>
              <a:defRPr sz="12800"/>
            </a:lvl6pPr>
            <a:lvl7pPr>
              <a:defRPr sz="12800"/>
            </a:lvl7pPr>
            <a:lvl8pPr>
              <a:defRPr sz="12800"/>
            </a:lvl8pPr>
            <a:lvl9pPr>
              <a:defRPr sz="1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9184644"/>
            <a:ext cx="10829927" cy="30022803"/>
          </a:xfrm>
          <a:prstGeom prst="rect">
            <a:avLst/>
          </a:prstGeom>
        </p:spPr>
        <p:txBody>
          <a:bodyPr/>
          <a:lstStyle>
            <a:lvl1pPr marL="0" indent="0">
              <a:buNone/>
              <a:defRPr sz="8933"/>
            </a:lvl1pPr>
            <a:lvl2pPr marL="2926007" indent="0">
              <a:buNone/>
              <a:defRPr sz="7733"/>
            </a:lvl2pPr>
            <a:lvl3pPr marL="5852014" indent="0">
              <a:buNone/>
              <a:defRPr sz="6400"/>
            </a:lvl3pPr>
            <a:lvl4pPr marL="8778021" indent="0">
              <a:buNone/>
              <a:defRPr sz="5733"/>
            </a:lvl4pPr>
            <a:lvl5pPr marL="11704027" indent="0">
              <a:buNone/>
              <a:defRPr sz="5733"/>
            </a:lvl5pPr>
            <a:lvl6pPr marL="14630034" indent="0">
              <a:buNone/>
              <a:defRPr sz="5733"/>
            </a:lvl6pPr>
            <a:lvl7pPr marL="17556041" indent="0">
              <a:buNone/>
              <a:defRPr sz="5733"/>
            </a:lvl7pPr>
            <a:lvl8pPr marL="20482048" indent="0">
              <a:buNone/>
              <a:defRPr sz="5733"/>
            </a:lvl8pPr>
            <a:lvl9pPr marL="23408055" indent="0">
              <a:buNone/>
              <a:defRPr sz="5733"/>
            </a:lvl9pPr>
          </a:lstStyle>
          <a:p>
            <a:pPr lvl="0"/>
            <a:r>
              <a:rPr lang="en-US"/>
              <a:t>Edit Master text styles</a:t>
            </a:r>
          </a:p>
        </p:txBody>
      </p:sp>
      <p:sp>
        <p:nvSpPr>
          <p:cNvPr id="5"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0B1F0F8D-0D4A-614C-B06A-DCF9395ADB14}" type="datetime1">
              <a:rPr lang="en-US"/>
              <a:pPr>
                <a:defRPr/>
              </a:pPr>
              <a:t>6/23/20</a:t>
            </a:fld>
            <a:endParaRPr lang="en-US"/>
          </a:p>
        </p:txBody>
      </p:sp>
      <p:sp>
        <p:nvSpPr>
          <p:cNvPr id="6"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a:prstGeom prst="rect">
            <a:avLst/>
          </a:prstGeom>
        </p:spPr>
        <p:txBody>
          <a:bodyPr anchor="b"/>
          <a:lstStyle>
            <a:lvl1pPr algn="l">
              <a:defRPr sz="12800" b="1"/>
            </a:lvl1pPr>
          </a:lstStyle>
          <a:p>
            <a:r>
              <a:rPr lang="en-US"/>
              <a:t>Click to edit Master title style</a:t>
            </a:r>
          </a:p>
        </p:txBody>
      </p:sp>
      <p:sp>
        <p:nvSpPr>
          <p:cNvPr id="3" name="Picture Placeholder 2"/>
          <p:cNvSpPr>
            <a:spLocks noGrp="1"/>
          </p:cNvSpPr>
          <p:nvPr>
            <p:ph type="pic" idx="1"/>
          </p:nvPr>
        </p:nvSpPr>
        <p:spPr>
          <a:xfrm>
            <a:off x="6452237" y="3921760"/>
            <a:ext cx="19751040" cy="26334720"/>
          </a:xfrm>
          <a:prstGeom prst="rect">
            <a:avLst/>
          </a:prstGeom>
        </p:spPr>
        <p:txBody>
          <a:bodyPr rtlCol="0">
            <a:normAutofit/>
          </a:bodyPr>
          <a:lstStyle>
            <a:lvl1pPr marL="0" indent="0">
              <a:buNone/>
              <a:defRPr sz="20533"/>
            </a:lvl1pPr>
            <a:lvl2pPr marL="2926007" indent="0">
              <a:buNone/>
              <a:defRPr sz="17866"/>
            </a:lvl2pPr>
            <a:lvl3pPr marL="5852014" indent="0">
              <a:buNone/>
              <a:defRPr sz="15333"/>
            </a:lvl3pPr>
            <a:lvl4pPr marL="8778021" indent="0">
              <a:buNone/>
              <a:defRPr sz="12800"/>
            </a:lvl4pPr>
            <a:lvl5pPr marL="11704027" indent="0">
              <a:buNone/>
              <a:defRPr sz="12800"/>
            </a:lvl5pPr>
            <a:lvl6pPr marL="14630034" indent="0">
              <a:buNone/>
              <a:defRPr sz="12800"/>
            </a:lvl6pPr>
            <a:lvl7pPr marL="17556041" indent="0">
              <a:buNone/>
              <a:defRPr sz="12800"/>
            </a:lvl7pPr>
            <a:lvl8pPr marL="20482048" indent="0">
              <a:buNone/>
              <a:defRPr sz="12800"/>
            </a:lvl8pPr>
            <a:lvl9pPr marL="23408055" indent="0">
              <a:buNone/>
              <a:defRPr sz="12800"/>
            </a:lvl9pPr>
          </a:lstStyle>
          <a:p>
            <a:pPr lvl="0"/>
            <a:r>
              <a:rPr lang="en-US" noProof="0"/>
              <a:t>Click icon to add picture</a:t>
            </a:r>
          </a:p>
        </p:txBody>
      </p:sp>
      <p:sp>
        <p:nvSpPr>
          <p:cNvPr id="4" name="Text Placeholder 3"/>
          <p:cNvSpPr>
            <a:spLocks noGrp="1"/>
          </p:cNvSpPr>
          <p:nvPr>
            <p:ph type="body" sz="half" idx="2"/>
          </p:nvPr>
        </p:nvSpPr>
        <p:spPr>
          <a:xfrm>
            <a:off x="6452237" y="34350963"/>
            <a:ext cx="19751040" cy="5151117"/>
          </a:xfrm>
          <a:prstGeom prst="rect">
            <a:avLst/>
          </a:prstGeom>
        </p:spPr>
        <p:txBody>
          <a:bodyPr/>
          <a:lstStyle>
            <a:lvl1pPr marL="0" indent="0">
              <a:buNone/>
              <a:defRPr sz="8933"/>
            </a:lvl1pPr>
            <a:lvl2pPr marL="2926007" indent="0">
              <a:buNone/>
              <a:defRPr sz="7733"/>
            </a:lvl2pPr>
            <a:lvl3pPr marL="5852014" indent="0">
              <a:buNone/>
              <a:defRPr sz="6400"/>
            </a:lvl3pPr>
            <a:lvl4pPr marL="8778021" indent="0">
              <a:buNone/>
              <a:defRPr sz="5733"/>
            </a:lvl4pPr>
            <a:lvl5pPr marL="11704027" indent="0">
              <a:buNone/>
              <a:defRPr sz="5733"/>
            </a:lvl5pPr>
            <a:lvl6pPr marL="14630034" indent="0">
              <a:buNone/>
              <a:defRPr sz="5733"/>
            </a:lvl6pPr>
            <a:lvl7pPr marL="17556041" indent="0">
              <a:buNone/>
              <a:defRPr sz="5733"/>
            </a:lvl7pPr>
            <a:lvl8pPr marL="20482048" indent="0">
              <a:buNone/>
              <a:defRPr sz="5733"/>
            </a:lvl8pPr>
            <a:lvl9pPr marL="23408055" indent="0">
              <a:buNone/>
              <a:defRPr sz="5733"/>
            </a:lvl9pPr>
          </a:lstStyle>
          <a:p>
            <a:pPr lvl="0"/>
            <a:r>
              <a:rPr lang="en-US"/>
              <a:t>Edit Master text styles</a:t>
            </a:r>
          </a:p>
        </p:txBody>
      </p:sp>
      <p:sp>
        <p:nvSpPr>
          <p:cNvPr id="5" name="Date Placeholder 3"/>
          <p:cNvSpPr>
            <a:spLocks noGrp="1"/>
          </p:cNvSpPr>
          <p:nvPr>
            <p:ph type="dt" sz="half" idx="10"/>
          </p:nvPr>
        </p:nvSpPr>
        <p:spPr>
          <a:xfrm>
            <a:off x="1645444" y="40680217"/>
            <a:ext cx="7681913" cy="2336800"/>
          </a:xfrm>
          <a:prstGeom prst="rect">
            <a:avLst/>
          </a:prstGeom>
        </p:spPr>
        <p:txBody>
          <a:bodyPr/>
          <a:lstStyle>
            <a:lvl1pPr>
              <a:defRPr smtClean="0"/>
            </a:lvl1pPr>
          </a:lstStyle>
          <a:p>
            <a:pPr>
              <a:defRPr/>
            </a:pPr>
            <a:fld id="{FE30288A-D7A5-0941-93D1-D21B196E9A39}" type="datetime1">
              <a:rPr lang="en-US"/>
              <a:pPr>
                <a:defRPr/>
              </a:pPr>
              <a:t>6/23/20</a:t>
            </a:fld>
            <a:endParaRPr lang="en-US"/>
          </a:p>
        </p:txBody>
      </p:sp>
      <p:sp>
        <p:nvSpPr>
          <p:cNvPr id="6" name="Footer Placeholder 4"/>
          <p:cNvSpPr>
            <a:spLocks noGrp="1"/>
          </p:cNvSpPr>
          <p:nvPr>
            <p:ph type="ftr" sz="quarter" idx="11"/>
          </p:nvPr>
        </p:nvSpPr>
        <p:spPr>
          <a:xfrm>
            <a:off x="11246644" y="40680217"/>
            <a:ext cx="10425113" cy="23368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3591044" y="40680217"/>
            <a:ext cx="7681913" cy="23368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925160" rtl="0" eaLnBrk="1" fontAlgn="base" hangingPunct="1">
        <a:spcBef>
          <a:spcPct val="0"/>
        </a:spcBef>
        <a:spcAft>
          <a:spcPct val="0"/>
        </a:spcAft>
        <a:defRPr sz="28133" kern="1200">
          <a:solidFill>
            <a:schemeClr val="tx1"/>
          </a:solidFill>
          <a:latin typeface="+mj-lt"/>
          <a:ea typeface="ＭＳ Ｐゴシック" pitchFamily="-108" charset="-128"/>
          <a:cs typeface="ＭＳ Ｐゴシック" pitchFamily="-108" charset="-128"/>
        </a:defRPr>
      </a:lvl1pPr>
      <a:lvl2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2pPr>
      <a:lvl3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3pPr>
      <a:lvl4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4pPr>
      <a:lvl5pPr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5pPr>
      <a:lvl6pPr marL="609585"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6pPr>
      <a:lvl7pPr marL="1219170"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7pPr>
      <a:lvl8pPr marL="1828754"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8pPr>
      <a:lvl9pPr marL="2438339" algn="ctr" defTabSz="2925160" rtl="0" eaLnBrk="1" fontAlgn="base" hangingPunct="1">
        <a:spcBef>
          <a:spcPct val="0"/>
        </a:spcBef>
        <a:spcAft>
          <a:spcPct val="0"/>
        </a:spcAft>
        <a:defRPr sz="28133">
          <a:solidFill>
            <a:schemeClr val="tx1"/>
          </a:solidFill>
          <a:latin typeface="Arial" pitchFamily="-108" charset="0"/>
          <a:ea typeface="ＭＳ Ｐゴシック" pitchFamily="-108" charset="-128"/>
          <a:cs typeface="ＭＳ Ｐゴシック" pitchFamily="-108" charset="-128"/>
        </a:defRPr>
      </a:lvl9pPr>
    </p:titleStyle>
    <p:bodyStyle>
      <a:lvl1pPr marL="2192812" indent="-2192812" algn="l" defTabSz="2925160" rtl="0" eaLnBrk="1" fontAlgn="base" hangingPunct="1">
        <a:spcBef>
          <a:spcPct val="20000"/>
        </a:spcBef>
        <a:spcAft>
          <a:spcPct val="0"/>
        </a:spcAft>
        <a:buFont typeface="Arial" charset="0"/>
        <a:buChar char="•"/>
        <a:defRPr sz="20533" kern="1200">
          <a:solidFill>
            <a:schemeClr val="tx1"/>
          </a:solidFill>
          <a:latin typeface="+mn-lt"/>
          <a:ea typeface="ＭＳ Ｐゴシック" pitchFamily="-108" charset="-128"/>
          <a:cs typeface="ＭＳ Ｐゴシック" pitchFamily="-108" charset="-128"/>
        </a:defRPr>
      </a:lvl1pPr>
      <a:lvl2pPr marL="4753914" indent="-1828754" algn="l" defTabSz="2925160" rtl="0" eaLnBrk="1" fontAlgn="base" hangingPunct="1">
        <a:spcBef>
          <a:spcPct val="20000"/>
        </a:spcBef>
        <a:spcAft>
          <a:spcPct val="0"/>
        </a:spcAft>
        <a:buFont typeface="Arial" charset="0"/>
        <a:buChar char="–"/>
        <a:defRPr sz="17866" kern="1200">
          <a:solidFill>
            <a:schemeClr val="tx1"/>
          </a:solidFill>
          <a:latin typeface="+mn-lt"/>
          <a:ea typeface="ＭＳ Ｐゴシック" pitchFamily="-108" charset="-128"/>
          <a:cs typeface="+mn-cs"/>
        </a:defRPr>
      </a:lvl2pPr>
      <a:lvl3pPr marL="7315017" indent="-1462581" algn="l" defTabSz="2925160" rtl="0" eaLnBrk="1" fontAlgn="base" hangingPunct="1">
        <a:spcBef>
          <a:spcPct val="20000"/>
        </a:spcBef>
        <a:spcAft>
          <a:spcPct val="0"/>
        </a:spcAft>
        <a:buFont typeface="Arial" charset="0"/>
        <a:buChar char="•"/>
        <a:defRPr sz="15333" kern="1200">
          <a:solidFill>
            <a:schemeClr val="tx1"/>
          </a:solidFill>
          <a:latin typeface="+mn-lt"/>
          <a:ea typeface="ＭＳ Ｐゴシック" pitchFamily="-108" charset="-128"/>
          <a:cs typeface="+mn-cs"/>
        </a:defRPr>
      </a:lvl3pPr>
      <a:lvl4pPr marL="10240177" indent="-1462581" algn="l" defTabSz="2925160" rtl="0" eaLnBrk="1" fontAlgn="base" hangingPunct="1">
        <a:spcBef>
          <a:spcPct val="20000"/>
        </a:spcBef>
        <a:spcAft>
          <a:spcPct val="0"/>
        </a:spcAft>
        <a:buFont typeface="Arial" charset="0"/>
        <a:buChar char="–"/>
        <a:defRPr sz="12800" kern="1200">
          <a:solidFill>
            <a:schemeClr val="tx1"/>
          </a:solidFill>
          <a:latin typeface="+mn-lt"/>
          <a:ea typeface="ＭＳ Ｐゴシック" pitchFamily="-108" charset="-128"/>
          <a:cs typeface="+mn-cs"/>
        </a:defRPr>
      </a:lvl4pPr>
      <a:lvl5pPr marL="13165338" indent="-1462581" algn="l" defTabSz="2925160" rtl="0" eaLnBrk="1" fontAlgn="base" hangingPunct="1">
        <a:spcBef>
          <a:spcPct val="20000"/>
        </a:spcBef>
        <a:spcAft>
          <a:spcPct val="0"/>
        </a:spcAft>
        <a:buFont typeface="Arial" charset="0"/>
        <a:buChar char="»"/>
        <a:defRPr sz="12800" kern="1200">
          <a:solidFill>
            <a:schemeClr val="tx1"/>
          </a:solidFill>
          <a:latin typeface="+mn-lt"/>
          <a:ea typeface="ＭＳ Ｐゴシック" pitchFamily="-108" charset="-128"/>
          <a:cs typeface="+mn-cs"/>
        </a:defRPr>
      </a:lvl5pPr>
      <a:lvl6pPr marL="16093038" indent="-1463003" algn="l" defTabSz="2926007" rtl="0" eaLnBrk="1" latinLnBrk="0" hangingPunct="1">
        <a:spcBef>
          <a:spcPct val="20000"/>
        </a:spcBef>
        <a:buFont typeface="Arial"/>
        <a:buChar char="•"/>
        <a:defRPr sz="12800" kern="1200">
          <a:solidFill>
            <a:schemeClr val="tx1"/>
          </a:solidFill>
          <a:latin typeface="+mn-lt"/>
          <a:ea typeface="+mn-ea"/>
          <a:cs typeface="+mn-cs"/>
        </a:defRPr>
      </a:lvl6pPr>
      <a:lvl7pPr marL="19019045" indent="-1463003" algn="l" defTabSz="2926007" rtl="0" eaLnBrk="1" latinLnBrk="0" hangingPunct="1">
        <a:spcBef>
          <a:spcPct val="20000"/>
        </a:spcBef>
        <a:buFont typeface="Arial"/>
        <a:buChar char="•"/>
        <a:defRPr sz="12800" kern="1200">
          <a:solidFill>
            <a:schemeClr val="tx1"/>
          </a:solidFill>
          <a:latin typeface="+mn-lt"/>
          <a:ea typeface="+mn-ea"/>
          <a:cs typeface="+mn-cs"/>
        </a:defRPr>
      </a:lvl7pPr>
      <a:lvl8pPr marL="21945051" indent="-1463003" algn="l" defTabSz="2926007" rtl="0" eaLnBrk="1" latinLnBrk="0" hangingPunct="1">
        <a:spcBef>
          <a:spcPct val="20000"/>
        </a:spcBef>
        <a:buFont typeface="Arial"/>
        <a:buChar char="•"/>
        <a:defRPr sz="12800" kern="1200">
          <a:solidFill>
            <a:schemeClr val="tx1"/>
          </a:solidFill>
          <a:latin typeface="+mn-lt"/>
          <a:ea typeface="+mn-ea"/>
          <a:cs typeface="+mn-cs"/>
        </a:defRPr>
      </a:lvl8pPr>
      <a:lvl9pPr marL="24871058" indent="-1463003" algn="l" defTabSz="2926007" rtl="0" eaLnBrk="1" latinLnBrk="0" hangingPunct="1">
        <a:spcBef>
          <a:spcPct val="20000"/>
        </a:spcBef>
        <a:buFont typeface="Arial"/>
        <a:buChar char="•"/>
        <a:defRPr sz="12800" kern="1200">
          <a:solidFill>
            <a:schemeClr val="tx1"/>
          </a:solidFill>
          <a:latin typeface="+mn-lt"/>
          <a:ea typeface="+mn-ea"/>
          <a:cs typeface="+mn-cs"/>
        </a:defRPr>
      </a:lvl9pPr>
    </p:bodyStyle>
    <p:otherStyle>
      <a:defPPr>
        <a:defRPr lang="en-US"/>
      </a:defPPr>
      <a:lvl1pPr marL="0" algn="l" defTabSz="2926007" rtl="0" eaLnBrk="1" latinLnBrk="0" hangingPunct="1">
        <a:defRPr sz="11466" kern="1200">
          <a:solidFill>
            <a:schemeClr val="tx1"/>
          </a:solidFill>
          <a:latin typeface="+mn-lt"/>
          <a:ea typeface="+mn-ea"/>
          <a:cs typeface="+mn-cs"/>
        </a:defRPr>
      </a:lvl1pPr>
      <a:lvl2pPr marL="2926007" algn="l" defTabSz="2926007" rtl="0" eaLnBrk="1" latinLnBrk="0" hangingPunct="1">
        <a:defRPr sz="11466" kern="1200">
          <a:solidFill>
            <a:schemeClr val="tx1"/>
          </a:solidFill>
          <a:latin typeface="+mn-lt"/>
          <a:ea typeface="+mn-ea"/>
          <a:cs typeface="+mn-cs"/>
        </a:defRPr>
      </a:lvl2pPr>
      <a:lvl3pPr marL="5852014" algn="l" defTabSz="2926007" rtl="0" eaLnBrk="1" latinLnBrk="0" hangingPunct="1">
        <a:defRPr sz="11466" kern="1200">
          <a:solidFill>
            <a:schemeClr val="tx1"/>
          </a:solidFill>
          <a:latin typeface="+mn-lt"/>
          <a:ea typeface="+mn-ea"/>
          <a:cs typeface="+mn-cs"/>
        </a:defRPr>
      </a:lvl3pPr>
      <a:lvl4pPr marL="8778021" algn="l" defTabSz="2926007" rtl="0" eaLnBrk="1" latinLnBrk="0" hangingPunct="1">
        <a:defRPr sz="11466" kern="1200">
          <a:solidFill>
            <a:schemeClr val="tx1"/>
          </a:solidFill>
          <a:latin typeface="+mn-lt"/>
          <a:ea typeface="+mn-ea"/>
          <a:cs typeface="+mn-cs"/>
        </a:defRPr>
      </a:lvl4pPr>
      <a:lvl5pPr marL="11704027" algn="l" defTabSz="2926007" rtl="0" eaLnBrk="1" latinLnBrk="0" hangingPunct="1">
        <a:defRPr sz="11466" kern="1200">
          <a:solidFill>
            <a:schemeClr val="tx1"/>
          </a:solidFill>
          <a:latin typeface="+mn-lt"/>
          <a:ea typeface="+mn-ea"/>
          <a:cs typeface="+mn-cs"/>
        </a:defRPr>
      </a:lvl5pPr>
      <a:lvl6pPr marL="14630034" algn="l" defTabSz="2926007" rtl="0" eaLnBrk="1" latinLnBrk="0" hangingPunct="1">
        <a:defRPr sz="11466" kern="1200">
          <a:solidFill>
            <a:schemeClr val="tx1"/>
          </a:solidFill>
          <a:latin typeface="+mn-lt"/>
          <a:ea typeface="+mn-ea"/>
          <a:cs typeface="+mn-cs"/>
        </a:defRPr>
      </a:lvl6pPr>
      <a:lvl7pPr marL="17556041" algn="l" defTabSz="2926007" rtl="0" eaLnBrk="1" latinLnBrk="0" hangingPunct="1">
        <a:defRPr sz="11466" kern="1200">
          <a:solidFill>
            <a:schemeClr val="tx1"/>
          </a:solidFill>
          <a:latin typeface="+mn-lt"/>
          <a:ea typeface="+mn-ea"/>
          <a:cs typeface="+mn-cs"/>
        </a:defRPr>
      </a:lvl7pPr>
      <a:lvl8pPr marL="20482048" algn="l" defTabSz="2926007" rtl="0" eaLnBrk="1" latinLnBrk="0" hangingPunct="1">
        <a:defRPr sz="11466" kern="1200">
          <a:solidFill>
            <a:schemeClr val="tx1"/>
          </a:solidFill>
          <a:latin typeface="+mn-lt"/>
          <a:ea typeface="+mn-ea"/>
          <a:cs typeface="+mn-cs"/>
        </a:defRPr>
      </a:lvl8pPr>
      <a:lvl9pPr marL="23408055" algn="l" defTabSz="2926007" rtl="0" eaLnBrk="1" latinLnBrk="0" hangingPunct="1">
        <a:defRPr sz="114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rb.illinois.edu" TargetMode="External"/><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hyperlink" Target="mailto:printing@illinois.edu" TargetMode="External"/><Relationship Id="rId4" Type="http://schemas.openxmlformats.org/officeDocument/2006/relationships/hyperlink" Target="http://www.cio.illinois.edu/policies/copyright/cc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8FF4B759-C1CF-9F49-A744-F03FAABBE446}"/>
              </a:ext>
            </a:extLst>
          </p:cNvPr>
          <p:cNvSpPr>
            <a:spLocks noChangeArrowheads="1"/>
          </p:cNvSpPr>
          <p:nvPr/>
        </p:nvSpPr>
        <p:spPr bwMode="auto">
          <a:xfrm>
            <a:off x="1143000" y="2163763"/>
            <a:ext cx="31089600"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latin typeface="Georgia" charset="0"/>
                <a:cs typeface="Georgia" charset="0"/>
              </a:rPr>
              <a:t>Presenter name, Associates and Collaborators</a:t>
            </a:r>
            <a:br>
              <a:rPr lang="en-US" sz="4800" b="1" dirty="0">
                <a:latin typeface="Georgia" charset="0"/>
                <a:cs typeface="Georgia" charset="0"/>
              </a:rPr>
            </a:br>
            <a:r>
              <a:rPr lang="en-US" sz="2800" b="1" dirty="0">
                <a:latin typeface="Georgia" charset="0"/>
                <a:cs typeface="Georgia" charset="0"/>
              </a:rPr>
              <a:t>Department of XXXXXXXXXXXXXXXX, College of XXXXXXXXXXXXXXXXXX, University of Illinois at Urbana-Champaign</a:t>
            </a:r>
          </a:p>
        </p:txBody>
      </p:sp>
      <p:sp>
        <p:nvSpPr>
          <p:cNvPr id="25" name="TextBox 91">
            <a:extLst>
              <a:ext uri="{FF2B5EF4-FFF2-40B4-BE49-F238E27FC236}">
                <a16:creationId xmlns:a16="http://schemas.microsoft.com/office/drawing/2014/main" id="{AFA14711-07EC-AC48-804B-E0CD0758FEBD}"/>
              </a:ext>
            </a:extLst>
          </p:cNvPr>
          <p:cNvSpPr txBox="1">
            <a:spLocks noChangeArrowheads="1"/>
          </p:cNvSpPr>
          <p:nvPr/>
        </p:nvSpPr>
        <p:spPr bwMode="auto">
          <a:xfrm>
            <a:off x="1143000" y="609600"/>
            <a:ext cx="310896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chemeClr val="tx2"/>
                </a:solidFill>
                <a:latin typeface="Arial Black" charset="0"/>
              </a:rPr>
              <a:t>Template for a 36</a:t>
            </a:r>
            <a:r>
              <a:rPr lang="ja-JP" altLang="en-US" sz="8800">
                <a:solidFill>
                  <a:schemeClr val="tx2"/>
                </a:solidFill>
                <a:latin typeface="Arial Black" charset="0"/>
              </a:rPr>
              <a:t>”</a:t>
            </a:r>
            <a:r>
              <a:rPr lang="en-US" altLang="ja-JP" sz="8800" dirty="0">
                <a:solidFill>
                  <a:schemeClr val="tx2"/>
                </a:solidFill>
                <a:latin typeface="Arial Black" charset="0"/>
              </a:rPr>
              <a:t>x48</a:t>
            </a:r>
            <a:r>
              <a:rPr lang="ja-JP" altLang="en-US" sz="8800">
                <a:solidFill>
                  <a:schemeClr val="tx2"/>
                </a:solidFill>
                <a:latin typeface="Arial Black" charset="0"/>
              </a:rPr>
              <a:t>”</a:t>
            </a:r>
            <a:r>
              <a:rPr lang="en-US" altLang="ja-JP" sz="8800" dirty="0">
                <a:solidFill>
                  <a:schemeClr val="tx2"/>
                </a:solidFill>
                <a:latin typeface="Arial Black" charset="0"/>
              </a:rPr>
              <a:t> poster</a:t>
            </a:r>
            <a:endParaRPr lang="en-US" sz="8800" dirty="0">
              <a:solidFill>
                <a:schemeClr val="tx2"/>
              </a:solidFill>
              <a:latin typeface="Arial Black" charset="0"/>
            </a:endParaRPr>
          </a:p>
        </p:txBody>
      </p:sp>
      <p:sp>
        <p:nvSpPr>
          <p:cNvPr id="26" name="Rectangle 35">
            <a:extLst>
              <a:ext uri="{FF2B5EF4-FFF2-40B4-BE49-F238E27FC236}">
                <a16:creationId xmlns:a16="http://schemas.microsoft.com/office/drawing/2014/main" id="{CDBBBA85-E92B-364B-8BA9-7DFA0CFB85A6}"/>
              </a:ext>
            </a:extLst>
          </p:cNvPr>
          <p:cNvSpPr>
            <a:spLocks noChangeArrowheads="1"/>
          </p:cNvSpPr>
          <p:nvPr/>
        </p:nvSpPr>
        <p:spPr bwMode="auto">
          <a:xfrm>
            <a:off x="22326600" y="32732662"/>
            <a:ext cx="9829800" cy="719042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a:solidFill>
                  <a:schemeClr val="tx2"/>
                </a:solidFill>
              </a:rPr>
              <a:t>ACKNOWLEDGEMENTS</a:t>
            </a:r>
            <a:endParaRPr lang="en-GB" sz="4000" b="1">
              <a:solidFill>
                <a:srgbClr val="CC3300"/>
              </a:solidFill>
            </a:endParaRPr>
          </a:p>
          <a:p>
            <a:endParaRPr lang="en-US" sz="2800"/>
          </a:p>
          <a:p>
            <a:r>
              <a:rPr lang="en-US" sz="2800">
                <a:latin typeface="Georgia" charset="0"/>
                <a:cs typeface="Georgia" charset="0"/>
              </a:rPr>
              <a:t>Check to make sure you</a:t>
            </a:r>
            <a:r>
              <a:rPr lang="ja-JP" altLang="en-US" sz="2800">
                <a:latin typeface="Georgia" charset="0"/>
                <a:cs typeface="Georgia" charset="0"/>
              </a:rPr>
              <a:t>’</a:t>
            </a:r>
            <a:r>
              <a:rPr lang="en-US" altLang="ja-JP" sz="2800">
                <a:latin typeface="Georgia" charset="0"/>
                <a:cs typeface="Georgia" charset="0"/>
              </a:rPr>
              <a:t>ve acknowledged partner and funding agencies, either with text or with their logos.</a:t>
            </a:r>
            <a:endParaRPr lang="en-US" sz="2800">
              <a:latin typeface="Georgia" charset="0"/>
              <a:cs typeface="Georgia" charset="0"/>
            </a:endParaRPr>
          </a:p>
        </p:txBody>
      </p:sp>
      <p:sp>
        <p:nvSpPr>
          <p:cNvPr id="27" name="Rectangle 33">
            <a:extLst>
              <a:ext uri="{FF2B5EF4-FFF2-40B4-BE49-F238E27FC236}">
                <a16:creationId xmlns:a16="http://schemas.microsoft.com/office/drawing/2014/main" id="{A389699B-7CA7-6947-9A9A-17BC6E1CCE31}"/>
              </a:ext>
            </a:extLst>
          </p:cNvPr>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AIM</a:t>
            </a:r>
            <a:endParaRPr lang="en-GB" sz="4000" b="1" dirty="0">
              <a:solidFill>
                <a:srgbClr val="CC3300"/>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28" name="Rectangle 49">
            <a:extLst>
              <a:ext uri="{FF2B5EF4-FFF2-40B4-BE49-F238E27FC236}">
                <a16:creationId xmlns:a16="http://schemas.microsoft.com/office/drawing/2014/main" id="{9D4A6CE9-014E-2541-B464-8772DE3C04A6}"/>
              </a:ext>
            </a:extLst>
          </p:cNvPr>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29" name="Rectangle 7">
            <a:extLst>
              <a:ext uri="{FF2B5EF4-FFF2-40B4-BE49-F238E27FC236}">
                <a16:creationId xmlns:a16="http://schemas.microsoft.com/office/drawing/2014/main" id="{7728BEC5-A5ED-364B-B409-B0B2D1823A00}"/>
              </a:ext>
            </a:extLst>
          </p:cNvPr>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a:solidFill>
                  <a:schemeClr val="tx2"/>
                </a:solidFill>
              </a:rPr>
              <a:t>METHOD</a:t>
            </a:r>
            <a:endParaRPr lang="en-GB" sz="4000" b="1">
              <a:solidFill>
                <a:srgbClr val="CC3300"/>
              </a:solidFill>
            </a:endParaRPr>
          </a:p>
          <a:p>
            <a:pPr marL="381000" indent="-381000"/>
            <a:endParaRPr lang="en-US" sz="2800" b="1"/>
          </a:p>
          <a:p>
            <a:pPr marL="381000" indent="-381000"/>
            <a:r>
              <a:rPr lang="en-US" sz="2800" b="1">
                <a:latin typeface="Georgia" charset="0"/>
                <a:cs typeface="Georgia" charset="0"/>
              </a:rPr>
              <a:t>Text</a:t>
            </a:r>
            <a:endParaRPr lang="en-US" sz="2800">
              <a:latin typeface="Georgia" charset="0"/>
              <a:cs typeface="Georgia" charset="0"/>
            </a:endParaRPr>
          </a:p>
          <a:p>
            <a:pPr marL="381000" indent="-381000"/>
            <a:r>
              <a:rPr lang="en-US" sz="2800">
                <a:latin typeface="Georgia" charset="0"/>
                <a:cs typeface="Georgia" charset="0"/>
              </a:rPr>
              <a:t>Be sure to spell check all text and have trusted colleagues proofread the poster. In general, </a:t>
            </a:r>
            <a:br>
              <a:rPr lang="en-US" sz="2800">
                <a:latin typeface="Georgia" charset="0"/>
                <a:cs typeface="Georgia" charset="0"/>
              </a:rPr>
            </a:br>
            <a:r>
              <a:rPr lang="en-US" sz="2800">
                <a:latin typeface="Georgia" charset="0"/>
                <a:cs typeface="Georgia" charset="0"/>
              </a:rPr>
              <a:t>authors should:</a:t>
            </a:r>
          </a:p>
          <a:p>
            <a:pPr marL="381000" indent="-381000"/>
            <a:r>
              <a:rPr lang="en-US" sz="2800">
                <a:latin typeface="Georgia" charset="0"/>
                <a:cs typeface="Georgia" charset="0"/>
              </a:rPr>
              <a:t> </a:t>
            </a:r>
          </a:p>
          <a:p>
            <a:pPr marL="381000" indent="-381000"/>
            <a:r>
              <a:rPr lang="en-US" sz="2800">
                <a:latin typeface="Georgia" charset="0"/>
                <a:cs typeface="Georgia" charset="0"/>
              </a:rPr>
              <a:t>• Use the active tense</a:t>
            </a:r>
          </a:p>
          <a:p>
            <a:pPr marL="381000" indent="-381000"/>
            <a:r>
              <a:rPr lang="en-US" sz="2800">
                <a:latin typeface="Georgia" charset="0"/>
                <a:cs typeface="Georgia" charset="0"/>
              </a:rPr>
              <a:t>• Simplify text by using bullet points</a:t>
            </a:r>
          </a:p>
          <a:p>
            <a:pPr marL="381000" indent="-381000"/>
            <a:r>
              <a:rPr lang="en-US" sz="2800">
                <a:latin typeface="Georgia" charset="0"/>
                <a:cs typeface="Georgia" charset="0"/>
              </a:rPr>
              <a:t>• Use colored graphs and charts</a:t>
            </a:r>
          </a:p>
          <a:p>
            <a:pPr marL="381000" indent="-381000"/>
            <a:r>
              <a:rPr lang="en-US" sz="2800">
                <a:latin typeface="Georgia" charset="0"/>
                <a:cs typeface="Georgia" charset="0"/>
              </a:rPr>
              <a:t>• Use bold to provide emphasis; avoid capitals </a:t>
            </a:r>
            <a:br>
              <a:rPr lang="en-US" sz="2800">
                <a:latin typeface="Georgia" charset="0"/>
                <a:cs typeface="Georgia" charset="0"/>
              </a:rPr>
            </a:br>
            <a:r>
              <a:rPr lang="en-US" sz="2800">
                <a:latin typeface="Georgia" charset="0"/>
                <a:cs typeface="Georgia" charset="0"/>
              </a:rPr>
              <a:t>  and underlining</a:t>
            </a:r>
          </a:p>
          <a:p>
            <a:pPr marL="381000" indent="-381000"/>
            <a:r>
              <a:rPr lang="en-US" sz="2800">
                <a:latin typeface="Georgia" charset="0"/>
                <a:cs typeface="Georgia" charset="0"/>
              </a:rPr>
              <a:t>• Avoid long numerical tables</a:t>
            </a:r>
          </a:p>
          <a:p>
            <a:pPr marL="381000" indent="-381000"/>
            <a:r>
              <a:rPr lang="en-US" sz="2800">
                <a:latin typeface="Georgia" charset="0"/>
                <a:cs typeface="Georgia" charset="0"/>
              </a:rPr>
              <a:t> </a:t>
            </a:r>
          </a:p>
          <a:p>
            <a:pPr marL="381000" indent="-381000"/>
            <a:r>
              <a:rPr lang="en-US" sz="280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30" name="Rectangle 51">
            <a:extLst>
              <a:ext uri="{FF2B5EF4-FFF2-40B4-BE49-F238E27FC236}">
                <a16:creationId xmlns:a16="http://schemas.microsoft.com/office/drawing/2014/main" id="{5C1B75DB-A9EE-F14F-A102-B021079D6254}"/>
              </a:ext>
            </a:extLst>
          </p:cNvPr>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RESULTS</a:t>
            </a:r>
            <a:endParaRPr lang="en-GB" sz="4000" b="1" dirty="0">
              <a:solidFill>
                <a:srgbClr val="CC3300"/>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31" name="Rectangle 52">
            <a:extLst>
              <a:ext uri="{FF2B5EF4-FFF2-40B4-BE49-F238E27FC236}">
                <a16:creationId xmlns:a16="http://schemas.microsoft.com/office/drawing/2014/main" id="{35F347B2-B759-FC4D-B417-A87DE210223E}"/>
              </a:ext>
            </a:extLst>
          </p:cNvPr>
          <p:cNvSpPr>
            <a:spLocks noChangeArrowheads="1"/>
          </p:cNvSpPr>
          <p:nvPr/>
        </p:nvSpPr>
        <p:spPr bwMode="auto">
          <a:xfrm>
            <a:off x="1143000" y="32689800"/>
            <a:ext cx="9829800" cy="9829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PRINTING</a:t>
            </a:r>
          </a:p>
          <a:p>
            <a:endParaRPr lang="en-US" sz="2800" dirty="0"/>
          </a:p>
          <a:p>
            <a:r>
              <a:rPr lang="en-US" sz="2800" dirty="0">
                <a:latin typeface="Georgia" charset="0"/>
                <a:cs typeface="Georgia" charset="0"/>
              </a:rPr>
              <a:t>Illini Union Document Services can print posters on a variety of materials, including fabric and </a:t>
            </a:r>
            <a:r>
              <a:rPr lang="en-US" sz="2800" dirty="0"/>
              <a:t>polypropylene</a:t>
            </a:r>
            <a:r>
              <a:rPr lang="en-US" sz="2800" dirty="0">
                <a:latin typeface="Georgia" charset="0"/>
                <a:cs typeface="Georgia" charset="0"/>
              </a:rPr>
              <a:t>. For pricing and other information, contact Document Services at 217-333-9350 or </a:t>
            </a:r>
            <a:r>
              <a:rPr lang="en-US" sz="2800" dirty="0">
                <a:latin typeface="Georgia" charset="0"/>
                <a:cs typeface="Georgia" charset="0"/>
                <a:hlinkClick r:id="rId5"/>
              </a:rPr>
              <a:t>send an e-mail</a:t>
            </a:r>
            <a:r>
              <a:rPr lang="en-US" sz="2800" dirty="0">
                <a:latin typeface="Georgia" charset="0"/>
                <a:cs typeface="Georgia" charset="0"/>
              </a:rPr>
              <a:t>.</a:t>
            </a:r>
          </a:p>
          <a:p>
            <a:r>
              <a:rPr lang="en-US" sz="2800" dirty="0">
                <a:latin typeface="Georgia" charset="0"/>
                <a:cs typeface="Georgia" charset="0"/>
              </a:rPr>
              <a:t> </a:t>
            </a:r>
          </a:p>
          <a:p>
            <a:r>
              <a:rPr lang="en-US" sz="2800" dirty="0">
                <a:latin typeface="Georgia" charset="0"/>
                <a:cs typeface="Georgia" charset="0"/>
              </a:rPr>
              <a:t>Plan ahead; allow three business days to complete the order. Other dimensions are available; the charge is by square foot. </a:t>
            </a:r>
            <a:endParaRPr lang="en-US" sz="2800" dirty="0"/>
          </a:p>
        </p:txBody>
      </p:sp>
      <p:sp>
        <p:nvSpPr>
          <p:cNvPr id="32" name="Rectangle 34">
            <a:extLst>
              <a:ext uri="{FF2B5EF4-FFF2-40B4-BE49-F238E27FC236}">
                <a16:creationId xmlns:a16="http://schemas.microsoft.com/office/drawing/2014/main" id="{58C6244D-6778-D641-B2D6-0F5BC4795FE3}"/>
              </a:ext>
            </a:extLst>
          </p:cNvPr>
          <p:cNvSpPr>
            <a:spLocks noChangeArrowheads="1"/>
          </p:cNvSpPr>
          <p:nvPr/>
        </p:nvSpPr>
        <p:spPr bwMode="auto">
          <a:xfrm>
            <a:off x="11734800" y="32689800"/>
            <a:ext cx="9829800" cy="98297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33" name="Rectangle 13">
            <a:extLst>
              <a:ext uri="{FF2B5EF4-FFF2-40B4-BE49-F238E27FC236}">
                <a16:creationId xmlns:a16="http://schemas.microsoft.com/office/drawing/2014/main" id="{BF34F0AB-651B-F04C-9B4D-B948FA68F989}"/>
              </a:ext>
            </a:extLst>
          </p:cNvPr>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4" name="Text Box 14">
            <a:extLst>
              <a:ext uri="{FF2B5EF4-FFF2-40B4-BE49-F238E27FC236}">
                <a16:creationId xmlns:a16="http://schemas.microsoft.com/office/drawing/2014/main" id="{D61CCC95-66B2-3840-92AC-343E249A9744}"/>
              </a:ext>
            </a:extLst>
          </p:cNvPr>
          <p:cNvSpPr txBox="1">
            <a:spLocks noChangeArrowheads="1"/>
          </p:cNvSpPr>
          <p:nvPr/>
        </p:nvSpPr>
        <p:spPr bwMode="auto">
          <a:xfrm>
            <a:off x="22783800" y="29994225"/>
            <a:ext cx="8915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Captions set in a serif style font such as Times, 18 to 24 size, italic style. </a:t>
            </a:r>
          </a:p>
          <a:p>
            <a:pPr eaLnBrk="1" hangingPunct="1"/>
            <a:endParaRPr lang="en-AU" sz="2000" i="1" dirty="0"/>
          </a:p>
          <a:p>
            <a:pPr eaLnBrk="1" hangingPunct="1"/>
            <a:r>
              <a:rPr lang="en-US" sz="2000" i="1" dirty="0"/>
              <a:t>Duis </a:t>
            </a:r>
            <a:r>
              <a:rPr lang="en-US" sz="2000" i="1" dirty="0" err="1"/>
              <a:t>autem</a:t>
            </a:r>
            <a:r>
              <a:rPr lang="en-US" sz="2000" i="1" dirty="0"/>
              <a:t> </a:t>
            </a:r>
            <a:r>
              <a:rPr lang="en-US" sz="2000" i="1" dirty="0" err="1"/>
              <a:t>vel</a:t>
            </a:r>
            <a:r>
              <a:rPr lang="en-US" sz="2000" i="1" dirty="0"/>
              <a:t> </a:t>
            </a:r>
            <a:r>
              <a:rPr lang="en-US" sz="2000" i="1" dirty="0" err="1"/>
              <a:t>eum</a:t>
            </a:r>
            <a:r>
              <a:rPr lang="en-US" sz="2000" i="1" dirty="0"/>
              <a:t> </a:t>
            </a:r>
            <a:r>
              <a:rPr lang="en-US" sz="2000" i="1" dirty="0" err="1"/>
              <a:t>iriure</a:t>
            </a:r>
            <a:r>
              <a:rPr lang="en-US" sz="2000" i="1" dirty="0"/>
              <a:t> dolor in </a:t>
            </a:r>
            <a:r>
              <a:rPr lang="en-US" sz="2000" i="1" dirty="0" err="1"/>
              <a:t>hendrerit</a:t>
            </a:r>
            <a:r>
              <a:rPr lang="en-US" sz="2000" i="1" dirty="0"/>
              <a:t> in </a:t>
            </a:r>
            <a:r>
              <a:rPr lang="en-US" sz="2000" i="1" dirty="0" err="1"/>
              <a:t>vulputate</a:t>
            </a:r>
            <a:r>
              <a:rPr lang="en-US" sz="2000" i="1" dirty="0"/>
              <a:t> </a:t>
            </a:r>
            <a:r>
              <a:rPr lang="en-US" sz="2000" i="1" dirty="0" err="1"/>
              <a:t>velit</a:t>
            </a:r>
            <a:r>
              <a:rPr lang="en-US" sz="2000" i="1" dirty="0"/>
              <a:t> </a:t>
            </a:r>
            <a:r>
              <a:rPr lang="en-US" sz="2000" i="1" dirty="0" err="1"/>
              <a:t>esse</a:t>
            </a:r>
            <a:r>
              <a:rPr lang="en-US" sz="2000" i="1" dirty="0"/>
              <a:t> </a:t>
            </a:r>
            <a:r>
              <a:rPr lang="en-US" sz="2000" i="1" dirty="0" err="1"/>
              <a:t>molestie</a:t>
            </a:r>
            <a:r>
              <a:rPr lang="en-US" sz="2000" i="1" dirty="0"/>
              <a:t> </a:t>
            </a:r>
            <a:r>
              <a:rPr lang="en-US" sz="2000" i="1" dirty="0" err="1"/>
              <a:t>consequat</a:t>
            </a:r>
            <a:r>
              <a:rPr lang="en-US" sz="2000" i="1" dirty="0"/>
              <a:t>.</a:t>
            </a:r>
            <a:endParaRPr lang="en-AU" sz="2000" i="1" dirty="0"/>
          </a:p>
        </p:txBody>
      </p:sp>
      <p:sp>
        <p:nvSpPr>
          <p:cNvPr id="35" name="Rectangle 15">
            <a:extLst>
              <a:ext uri="{FF2B5EF4-FFF2-40B4-BE49-F238E27FC236}">
                <a16:creationId xmlns:a16="http://schemas.microsoft.com/office/drawing/2014/main" id="{BD66FA8E-8786-0C4C-BBB3-567D77C57865}"/>
              </a:ext>
            </a:extLst>
          </p:cNvPr>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6" name="Text Box 16">
            <a:extLst>
              <a:ext uri="{FF2B5EF4-FFF2-40B4-BE49-F238E27FC236}">
                <a16:creationId xmlns:a16="http://schemas.microsoft.com/office/drawing/2014/main" id="{D1C58978-431A-B94F-B288-DF769230B66A}"/>
              </a:ext>
            </a:extLst>
          </p:cNvPr>
          <p:cNvSpPr txBox="1">
            <a:spLocks noChangeArrowheads="1"/>
          </p:cNvSpPr>
          <p:nvPr/>
        </p:nvSpPr>
        <p:spPr bwMode="auto">
          <a:xfrm>
            <a:off x="28194000" y="21790025"/>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37" name="Text Box 17">
            <a:extLst>
              <a:ext uri="{FF2B5EF4-FFF2-40B4-BE49-F238E27FC236}">
                <a16:creationId xmlns:a16="http://schemas.microsoft.com/office/drawing/2014/main" id="{B6FBB284-9422-864E-990D-CBC915A0C78B}"/>
              </a:ext>
            </a:extLst>
          </p:cNvPr>
          <p:cNvSpPr txBox="1">
            <a:spLocks noChangeArrowheads="1"/>
          </p:cNvSpPr>
          <p:nvPr/>
        </p:nvSpPr>
        <p:spPr bwMode="auto">
          <a:xfrm>
            <a:off x="12192000" y="21767800"/>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38" name="Rectangle 18">
            <a:extLst>
              <a:ext uri="{FF2B5EF4-FFF2-40B4-BE49-F238E27FC236}">
                <a16:creationId xmlns:a16="http://schemas.microsoft.com/office/drawing/2014/main" id="{EAE5270B-EEFD-A442-966C-6FB617AA912C}"/>
              </a:ext>
            </a:extLst>
          </p:cNvPr>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9" name="Rectangle 19">
            <a:extLst>
              <a:ext uri="{FF2B5EF4-FFF2-40B4-BE49-F238E27FC236}">
                <a16:creationId xmlns:a16="http://schemas.microsoft.com/office/drawing/2014/main" id="{C04072DB-611F-2E4A-9511-FCB18A861F24}"/>
              </a:ext>
            </a:extLst>
          </p:cNvPr>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0" name="Text Box 20">
            <a:extLst>
              <a:ext uri="{FF2B5EF4-FFF2-40B4-BE49-F238E27FC236}">
                <a16:creationId xmlns:a16="http://schemas.microsoft.com/office/drawing/2014/main" id="{DC5A4C2D-133C-404A-8BFD-15FD71AA401A}"/>
              </a:ext>
            </a:extLst>
          </p:cNvPr>
          <p:cNvSpPr txBox="1">
            <a:spLocks noChangeArrowheads="1"/>
          </p:cNvSpPr>
          <p:nvPr/>
        </p:nvSpPr>
        <p:spPr bwMode="auto">
          <a:xfrm>
            <a:off x="12192000" y="29994225"/>
            <a:ext cx="8915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1" name="Rectangle 21">
            <a:extLst>
              <a:ext uri="{FF2B5EF4-FFF2-40B4-BE49-F238E27FC236}">
                <a16:creationId xmlns:a16="http://schemas.microsoft.com/office/drawing/2014/main" id="{288B958C-A9CD-074C-8960-9C6F604A42D5}"/>
              </a:ext>
            </a:extLst>
          </p:cNvPr>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2" name="Text Box 22">
            <a:extLst>
              <a:ext uri="{FF2B5EF4-FFF2-40B4-BE49-F238E27FC236}">
                <a16:creationId xmlns:a16="http://schemas.microsoft.com/office/drawing/2014/main" id="{2222CD0F-4530-B441-941E-A8E03957BC91}"/>
              </a:ext>
            </a:extLst>
          </p:cNvPr>
          <p:cNvSpPr txBox="1">
            <a:spLocks noChangeArrowheads="1"/>
          </p:cNvSpPr>
          <p:nvPr/>
        </p:nvSpPr>
        <p:spPr bwMode="auto">
          <a:xfrm>
            <a:off x="17602200" y="17518063"/>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3" name="Rectangle 21">
            <a:extLst>
              <a:ext uri="{FF2B5EF4-FFF2-40B4-BE49-F238E27FC236}">
                <a16:creationId xmlns:a16="http://schemas.microsoft.com/office/drawing/2014/main" id="{EFC11504-D0C5-2D4F-AA7D-99FBC41D5ADC}"/>
              </a:ext>
            </a:extLst>
          </p:cNvPr>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4" name="Text Box 22">
            <a:extLst>
              <a:ext uri="{FF2B5EF4-FFF2-40B4-BE49-F238E27FC236}">
                <a16:creationId xmlns:a16="http://schemas.microsoft.com/office/drawing/2014/main" id="{3DCB6EF9-7384-6344-A332-75C5E2009B98}"/>
              </a:ext>
            </a:extLst>
          </p:cNvPr>
          <p:cNvSpPr txBox="1">
            <a:spLocks noChangeArrowheads="1"/>
          </p:cNvSpPr>
          <p:nvPr/>
        </p:nvSpPr>
        <p:spPr bwMode="auto">
          <a:xfrm>
            <a:off x="28205113" y="17518063"/>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47" name="Picture 46">
            <a:extLst>
              <a:ext uri="{FF2B5EF4-FFF2-40B4-BE49-F238E27FC236}">
                <a16:creationId xmlns:a16="http://schemas.microsoft.com/office/drawing/2014/main" id="{9E9D6699-6FCA-9E4B-AC5C-0B1D9ACF33A9}"/>
              </a:ext>
            </a:extLst>
          </p:cNvPr>
          <p:cNvPicPr>
            <a:picLocks noChangeAspect="1"/>
          </p:cNvPicPr>
          <p:nvPr/>
        </p:nvPicPr>
        <p:blipFill>
          <a:blip r:embed="rId6"/>
          <a:stretch>
            <a:fillRect/>
          </a:stretch>
        </p:blipFill>
        <p:spPr>
          <a:xfrm>
            <a:off x="23241000" y="41224200"/>
            <a:ext cx="8258985" cy="16059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a:extLst>
              <a:ext uri="{FF2B5EF4-FFF2-40B4-BE49-F238E27FC236}">
                <a16:creationId xmlns:a16="http://schemas.microsoft.com/office/drawing/2014/main" id="{DADFC75F-6BF6-C041-9E54-87E306D2F9BD}"/>
              </a:ext>
            </a:extLst>
          </p:cNvPr>
          <p:cNvSpPr>
            <a:spLocks noChangeArrowheads="1"/>
          </p:cNvSpPr>
          <p:nvPr/>
        </p:nvSpPr>
        <p:spPr bwMode="auto">
          <a:xfrm>
            <a:off x="1143000" y="2163763"/>
            <a:ext cx="31089600"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solidFill>
                  <a:srgbClr val="DC4D3A"/>
                </a:solidFill>
                <a:latin typeface="Georgia" charset="0"/>
                <a:cs typeface="Georgia" charset="0"/>
              </a:rPr>
              <a:t>Presenter name, Associates and Collaborators</a:t>
            </a:r>
            <a:br>
              <a:rPr lang="en-US" sz="4800" b="1" dirty="0">
                <a:solidFill>
                  <a:srgbClr val="DC4D3A"/>
                </a:solidFill>
                <a:latin typeface="Georgia" charset="0"/>
                <a:cs typeface="Georgia" charset="0"/>
              </a:rPr>
            </a:br>
            <a:r>
              <a:rPr lang="en-US" sz="2800" b="1" dirty="0">
                <a:solidFill>
                  <a:srgbClr val="DC4D3A"/>
                </a:solidFill>
                <a:latin typeface="Georgia" charset="0"/>
                <a:cs typeface="Georgia" charset="0"/>
              </a:rPr>
              <a:t>Department of XXXXXXXXXXXXXXXX, College of XXXXXXXXXXXXXXXXXX, University of Illinois at Urbana-Champaign</a:t>
            </a:r>
          </a:p>
        </p:txBody>
      </p:sp>
      <p:sp>
        <p:nvSpPr>
          <p:cNvPr id="25" name="TextBox 91">
            <a:extLst>
              <a:ext uri="{FF2B5EF4-FFF2-40B4-BE49-F238E27FC236}">
                <a16:creationId xmlns:a16="http://schemas.microsoft.com/office/drawing/2014/main" id="{2068D316-5EAF-9F47-BF52-FF31BDB3674C}"/>
              </a:ext>
            </a:extLst>
          </p:cNvPr>
          <p:cNvSpPr txBox="1">
            <a:spLocks noChangeArrowheads="1"/>
          </p:cNvSpPr>
          <p:nvPr/>
        </p:nvSpPr>
        <p:spPr bwMode="auto">
          <a:xfrm>
            <a:off x="1143000" y="609600"/>
            <a:ext cx="310896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131F33"/>
                </a:solidFill>
                <a:latin typeface="Arial Black" charset="0"/>
              </a:rPr>
              <a:t>Template for a 36</a:t>
            </a:r>
            <a:r>
              <a:rPr lang="ja-JP" altLang="en-US" sz="8800">
                <a:solidFill>
                  <a:srgbClr val="131F33"/>
                </a:solidFill>
                <a:latin typeface="Arial Black" charset="0"/>
              </a:rPr>
              <a:t>”</a:t>
            </a:r>
            <a:r>
              <a:rPr lang="en-US" altLang="ja-JP" sz="8800">
                <a:solidFill>
                  <a:srgbClr val="131F33"/>
                </a:solidFill>
                <a:latin typeface="Arial Black" charset="0"/>
              </a:rPr>
              <a:t>x48</a:t>
            </a:r>
            <a:r>
              <a:rPr lang="ja-JP" altLang="en-US" sz="8800">
                <a:solidFill>
                  <a:srgbClr val="131F33"/>
                </a:solidFill>
                <a:latin typeface="Arial Black" charset="0"/>
              </a:rPr>
              <a:t>”</a:t>
            </a:r>
            <a:r>
              <a:rPr lang="en-US" altLang="ja-JP" sz="8800" dirty="0">
                <a:solidFill>
                  <a:srgbClr val="131F33"/>
                </a:solidFill>
                <a:latin typeface="Arial Black" charset="0"/>
              </a:rPr>
              <a:t> poster</a:t>
            </a:r>
            <a:endParaRPr lang="en-US" sz="8800" dirty="0">
              <a:solidFill>
                <a:srgbClr val="131F33"/>
              </a:solidFill>
              <a:latin typeface="Arial Black" charset="0"/>
            </a:endParaRPr>
          </a:p>
        </p:txBody>
      </p:sp>
      <p:sp>
        <p:nvSpPr>
          <p:cNvPr id="26" name="Rectangle 35">
            <a:extLst>
              <a:ext uri="{FF2B5EF4-FFF2-40B4-BE49-F238E27FC236}">
                <a16:creationId xmlns:a16="http://schemas.microsoft.com/office/drawing/2014/main" id="{CF7AF353-ACCD-C241-8EE6-DE8BCE285135}"/>
              </a:ext>
            </a:extLst>
          </p:cNvPr>
          <p:cNvSpPr>
            <a:spLocks noChangeArrowheads="1"/>
          </p:cNvSpPr>
          <p:nvPr/>
        </p:nvSpPr>
        <p:spPr bwMode="auto">
          <a:xfrm>
            <a:off x="22326600" y="32732662"/>
            <a:ext cx="9829800" cy="719042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ACKNOWLEDGEMENTS</a:t>
            </a:r>
            <a:endParaRPr lang="en-GB" sz="4000" b="1" dirty="0">
              <a:solidFill>
                <a:srgbClr val="131F33"/>
              </a:solidFill>
            </a:endParaRPr>
          </a:p>
          <a:p>
            <a:endParaRPr lang="en-US" sz="2800" dirty="0"/>
          </a:p>
          <a:p>
            <a:r>
              <a:rPr lang="en-US" sz="2800" dirty="0">
                <a:latin typeface="Georgia" charset="0"/>
                <a:cs typeface="Georgia" charset="0"/>
              </a:rPr>
              <a:t>Check to make sure you</a:t>
            </a:r>
            <a:r>
              <a:rPr lang="ja-JP" altLang="en-US" sz="2800">
                <a:latin typeface="Georgia" charset="0"/>
                <a:cs typeface="Georgia" charset="0"/>
              </a:rPr>
              <a:t>’</a:t>
            </a:r>
            <a:r>
              <a:rPr lang="en-US" altLang="ja-JP" sz="2800" dirty="0" err="1">
                <a:latin typeface="Georgia" charset="0"/>
                <a:cs typeface="Georgia" charset="0"/>
              </a:rPr>
              <a:t>ve</a:t>
            </a:r>
            <a:r>
              <a:rPr lang="en-US" altLang="ja-JP" sz="2800" dirty="0">
                <a:latin typeface="Georgia" charset="0"/>
                <a:cs typeface="Georgia" charset="0"/>
              </a:rPr>
              <a:t> acknowledged partner and funding agencies, either with text or with their logos.</a:t>
            </a:r>
            <a:endParaRPr lang="en-US" sz="2800" dirty="0">
              <a:latin typeface="Georgia" charset="0"/>
              <a:cs typeface="Georgia" charset="0"/>
            </a:endParaRPr>
          </a:p>
        </p:txBody>
      </p:sp>
      <p:sp>
        <p:nvSpPr>
          <p:cNvPr id="27" name="Rectangle 33">
            <a:extLst>
              <a:ext uri="{FF2B5EF4-FFF2-40B4-BE49-F238E27FC236}">
                <a16:creationId xmlns:a16="http://schemas.microsoft.com/office/drawing/2014/main" id="{22277B90-E5CD-C446-A526-CB3AE253CF20}"/>
              </a:ext>
            </a:extLst>
          </p:cNvPr>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AIM</a:t>
            </a:r>
            <a:endParaRPr lang="en-GB" sz="4000" b="1" dirty="0">
              <a:solidFill>
                <a:srgbClr val="131F33"/>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28" name="Rectangle 49">
            <a:extLst>
              <a:ext uri="{FF2B5EF4-FFF2-40B4-BE49-F238E27FC236}">
                <a16:creationId xmlns:a16="http://schemas.microsoft.com/office/drawing/2014/main" id="{610AB016-8156-DD49-9C31-49EB512ACF33}"/>
              </a:ext>
            </a:extLst>
          </p:cNvPr>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Institutional Review Board</a:t>
            </a:r>
            <a:r>
              <a:rPr lang="en-US" sz="2800" dirty="0">
                <a:latin typeface="Georgia" charset="0"/>
                <a:cs typeface="Georgia" charset="0"/>
              </a:rPr>
              <a:t> and the </a:t>
            </a:r>
            <a:r>
              <a:rPr lang="en-US" sz="2800" dirty="0">
                <a:latin typeface="Georgia" charset="0"/>
                <a:cs typeface="Georgia" charset="0"/>
                <a:hlinkClick r:id="rId4"/>
              </a:rPr>
              <a:t>guidelines for campus copyright</a:t>
            </a:r>
            <a:r>
              <a:rPr lang="en-US" sz="2800" dirty="0">
                <a:latin typeface="Georgia" charset="0"/>
                <a:cs typeface="Georgia" charset="0"/>
              </a:rPr>
              <a:t>.</a:t>
            </a:r>
          </a:p>
        </p:txBody>
      </p:sp>
      <p:sp>
        <p:nvSpPr>
          <p:cNvPr id="29" name="Rectangle 7">
            <a:extLst>
              <a:ext uri="{FF2B5EF4-FFF2-40B4-BE49-F238E27FC236}">
                <a16:creationId xmlns:a16="http://schemas.microsoft.com/office/drawing/2014/main" id="{9CF381F7-2AEC-0949-8C47-EAA76A53AA6D}"/>
              </a:ext>
            </a:extLst>
          </p:cNvPr>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131F33"/>
                </a:solidFill>
              </a:rPr>
              <a:t>METHOD</a:t>
            </a:r>
            <a:endParaRPr lang="en-GB" sz="4000" b="1" dirty="0">
              <a:solidFill>
                <a:srgbClr val="131F33"/>
              </a:solidFill>
            </a:endParaRPr>
          </a:p>
          <a:p>
            <a:pPr marL="381000" indent="-381000"/>
            <a:endParaRPr lang="en-US" sz="2800" b="1" dirty="0"/>
          </a:p>
          <a:p>
            <a:pPr marL="381000" indent="-381000"/>
            <a:r>
              <a:rPr lang="en-US" sz="2800" b="1" dirty="0">
                <a:latin typeface="Georgia" charset="0"/>
                <a:cs typeface="Georgia" charset="0"/>
              </a:rPr>
              <a:t>Text</a:t>
            </a:r>
            <a:endParaRPr lang="en-US" sz="2800" dirty="0">
              <a:latin typeface="Georgia" charset="0"/>
              <a:cs typeface="Georgia" charset="0"/>
            </a:endParaRPr>
          </a:p>
          <a:p>
            <a:pPr marL="381000"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30" name="Rectangle 51">
            <a:extLst>
              <a:ext uri="{FF2B5EF4-FFF2-40B4-BE49-F238E27FC236}">
                <a16:creationId xmlns:a16="http://schemas.microsoft.com/office/drawing/2014/main" id="{18143624-4912-A249-803E-F20877FD4F0A}"/>
              </a:ext>
            </a:extLst>
          </p:cNvPr>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RESULTS</a:t>
            </a:r>
            <a:endParaRPr lang="en-GB" sz="4000" b="1" dirty="0">
              <a:solidFill>
                <a:srgbClr val="131F33"/>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31" name="Rectangle 52">
            <a:extLst>
              <a:ext uri="{FF2B5EF4-FFF2-40B4-BE49-F238E27FC236}">
                <a16:creationId xmlns:a16="http://schemas.microsoft.com/office/drawing/2014/main" id="{446253B8-B33C-BA49-8D05-8B464BC38069}"/>
              </a:ext>
            </a:extLst>
          </p:cNvPr>
          <p:cNvSpPr>
            <a:spLocks noChangeArrowheads="1"/>
          </p:cNvSpPr>
          <p:nvPr/>
        </p:nvSpPr>
        <p:spPr bwMode="auto">
          <a:xfrm>
            <a:off x="1143000" y="32689800"/>
            <a:ext cx="9829800" cy="9829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PRINTING</a:t>
            </a:r>
          </a:p>
          <a:p>
            <a:endParaRPr lang="en-US" sz="2800" dirty="0"/>
          </a:p>
          <a:p>
            <a:r>
              <a:rPr lang="en-US" sz="2800" dirty="0">
                <a:latin typeface="Georgia" charset="0"/>
                <a:cs typeface="Georgia" charset="0"/>
              </a:rPr>
              <a:t>Illini Union Document Services can print posters on a variety of materials, including fabric and </a:t>
            </a:r>
            <a:r>
              <a:rPr lang="en-US" sz="2800" dirty="0"/>
              <a:t>polypropylene</a:t>
            </a:r>
            <a:r>
              <a:rPr lang="en-US" sz="2800" dirty="0">
                <a:latin typeface="Georgia" charset="0"/>
                <a:cs typeface="Georgia" charset="0"/>
              </a:rPr>
              <a:t>. For pricing and other information, contact Document Services at 217-333-9350 or </a:t>
            </a:r>
            <a:r>
              <a:rPr lang="en-US" sz="2800" dirty="0">
                <a:latin typeface="Georgia" charset="0"/>
                <a:cs typeface="Georgia" charset="0"/>
                <a:hlinkClick r:id="rId5"/>
              </a:rPr>
              <a:t>send an e-mail</a:t>
            </a:r>
            <a:r>
              <a:rPr lang="en-US" sz="2800" dirty="0">
                <a:latin typeface="Georgia" charset="0"/>
                <a:cs typeface="Georgia" charset="0"/>
              </a:rPr>
              <a:t>.</a:t>
            </a:r>
          </a:p>
          <a:p>
            <a:r>
              <a:rPr lang="en-US" sz="2800" dirty="0">
                <a:latin typeface="Georgia" charset="0"/>
                <a:cs typeface="Georgia" charset="0"/>
              </a:rPr>
              <a:t> </a:t>
            </a:r>
          </a:p>
          <a:p>
            <a:r>
              <a:rPr lang="en-US" sz="2800" dirty="0">
                <a:latin typeface="Georgia" charset="0"/>
                <a:cs typeface="Georgia" charset="0"/>
              </a:rPr>
              <a:t>Plan ahead; allow three business days to complete the order. Other dimensions are available; the charge is by square foot. </a:t>
            </a:r>
            <a:endParaRPr lang="en-US" sz="2800" dirty="0"/>
          </a:p>
        </p:txBody>
      </p:sp>
      <p:sp>
        <p:nvSpPr>
          <p:cNvPr id="32" name="Rectangle 34">
            <a:extLst>
              <a:ext uri="{FF2B5EF4-FFF2-40B4-BE49-F238E27FC236}">
                <a16:creationId xmlns:a16="http://schemas.microsoft.com/office/drawing/2014/main" id="{6D9954CA-71CC-AF49-996F-767C555229BE}"/>
              </a:ext>
            </a:extLst>
          </p:cNvPr>
          <p:cNvSpPr>
            <a:spLocks noChangeArrowheads="1"/>
          </p:cNvSpPr>
          <p:nvPr/>
        </p:nvSpPr>
        <p:spPr bwMode="auto">
          <a:xfrm>
            <a:off x="11734800" y="32689800"/>
            <a:ext cx="9829800" cy="98297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131F33"/>
                </a:solidFill>
              </a:rPr>
              <a:t>CONCLUSIONS</a:t>
            </a:r>
          </a:p>
          <a:p>
            <a:endParaRPr lang="en-US" sz="2800" dirty="0"/>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err="1">
                <a:latin typeface="Georgia" charset="0"/>
                <a:cs typeface="Georgia" charset="0"/>
              </a:rPr>
              <a:t>creativeservices@illinois.edu</a:t>
            </a:r>
            <a:endParaRPr lang="en-US" sz="2800" dirty="0">
              <a:latin typeface="Georgia" charset="0"/>
              <a:cs typeface="Georgia" charset="0"/>
            </a:endParaRPr>
          </a:p>
        </p:txBody>
      </p:sp>
      <p:sp>
        <p:nvSpPr>
          <p:cNvPr id="33" name="Rectangle 13">
            <a:extLst>
              <a:ext uri="{FF2B5EF4-FFF2-40B4-BE49-F238E27FC236}">
                <a16:creationId xmlns:a16="http://schemas.microsoft.com/office/drawing/2014/main" id="{795712F1-A152-A248-9A87-B249D67CF939}"/>
              </a:ext>
            </a:extLst>
          </p:cNvPr>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4" name="Text Box 14">
            <a:extLst>
              <a:ext uri="{FF2B5EF4-FFF2-40B4-BE49-F238E27FC236}">
                <a16:creationId xmlns:a16="http://schemas.microsoft.com/office/drawing/2014/main" id="{43375F1A-F108-614E-B298-842FBE1B0DFF}"/>
              </a:ext>
            </a:extLst>
          </p:cNvPr>
          <p:cNvSpPr txBox="1">
            <a:spLocks noChangeArrowheads="1"/>
          </p:cNvSpPr>
          <p:nvPr/>
        </p:nvSpPr>
        <p:spPr bwMode="auto">
          <a:xfrm>
            <a:off x="22783800" y="29994225"/>
            <a:ext cx="8915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35" name="Rectangle 15">
            <a:extLst>
              <a:ext uri="{FF2B5EF4-FFF2-40B4-BE49-F238E27FC236}">
                <a16:creationId xmlns:a16="http://schemas.microsoft.com/office/drawing/2014/main" id="{D8926DAE-1415-C54A-8507-9F6CF6C03D19}"/>
              </a:ext>
            </a:extLst>
          </p:cNvPr>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6" name="Text Box 16">
            <a:extLst>
              <a:ext uri="{FF2B5EF4-FFF2-40B4-BE49-F238E27FC236}">
                <a16:creationId xmlns:a16="http://schemas.microsoft.com/office/drawing/2014/main" id="{9E40A677-77B6-E649-B5CC-1F193EB47353}"/>
              </a:ext>
            </a:extLst>
          </p:cNvPr>
          <p:cNvSpPr txBox="1">
            <a:spLocks noChangeArrowheads="1"/>
          </p:cNvSpPr>
          <p:nvPr/>
        </p:nvSpPr>
        <p:spPr bwMode="auto">
          <a:xfrm>
            <a:off x="28194000" y="21790025"/>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37" name="Text Box 17">
            <a:extLst>
              <a:ext uri="{FF2B5EF4-FFF2-40B4-BE49-F238E27FC236}">
                <a16:creationId xmlns:a16="http://schemas.microsoft.com/office/drawing/2014/main" id="{DED32D73-CF88-634A-B3DD-F915E782E203}"/>
              </a:ext>
            </a:extLst>
          </p:cNvPr>
          <p:cNvSpPr txBox="1">
            <a:spLocks noChangeArrowheads="1"/>
          </p:cNvSpPr>
          <p:nvPr/>
        </p:nvSpPr>
        <p:spPr bwMode="auto">
          <a:xfrm>
            <a:off x="12192000" y="21767800"/>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38" name="Rectangle 18">
            <a:extLst>
              <a:ext uri="{FF2B5EF4-FFF2-40B4-BE49-F238E27FC236}">
                <a16:creationId xmlns:a16="http://schemas.microsoft.com/office/drawing/2014/main" id="{F48BFFBB-B1F2-784E-83A7-5A14069103DE}"/>
              </a:ext>
            </a:extLst>
          </p:cNvPr>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39" name="Rectangle 19">
            <a:extLst>
              <a:ext uri="{FF2B5EF4-FFF2-40B4-BE49-F238E27FC236}">
                <a16:creationId xmlns:a16="http://schemas.microsoft.com/office/drawing/2014/main" id="{7F4BC53B-4439-244A-BA8E-20F6B65F4508}"/>
              </a:ext>
            </a:extLst>
          </p:cNvPr>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0" name="Text Box 20">
            <a:extLst>
              <a:ext uri="{FF2B5EF4-FFF2-40B4-BE49-F238E27FC236}">
                <a16:creationId xmlns:a16="http://schemas.microsoft.com/office/drawing/2014/main" id="{C07F435F-2FD4-0540-8039-2CF24062C14F}"/>
              </a:ext>
            </a:extLst>
          </p:cNvPr>
          <p:cNvSpPr txBox="1">
            <a:spLocks noChangeArrowheads="1"/>
          </p:cNvSpPr>
          <p:nvPr/>
        </p:nvSpPr>
        <p:spPr bwMode="auto">
          <a:xfrm>
            <a:off x="12192000" y="29994225"/>
            <a:ext cx="8915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1" name="Rectangle 21">
            <a:extLst>
              <a:ext uri="{FF2B5EF4-FFF2-40B4-BE49-F238E27FC236}">
                <a16:creationId xmlns:a16="http://schemas.microsoft.com/office/drawing/2014/main" id="{AF1680BF-82EF-0949-9D5B-ACCD4D800DC2}"/>
              </a:ext>
            </a:extLst>
          </p:cNvPr>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2" name="Text Box 22">
            <a:extLst>
              <a:ext uri="{FF2B5EF4-FFF2-40B4-BE49-F238E27FC236}">
                <a16:creationId xmlns:a16="http://schemas.microsoft.com/office/drawing/2014/main" id="{2CAE07B7-8F7C-D940-BA77-AEE3C18A3B12}"/>
              </a:ext>
            </a:extLst>
          </p:cNvPr>
          <p:cNvSpPr txBox="1">
            <a:spLocks noChangeArrowheads="1"/>
          </p:cNvSpPr>
          <p:nvPr/>
        </p:nvSpPr>
        <p:spPr bwMode="auto">
          <a:xfrm>
            <a:off x="17602200" y="17518063"/>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43" name="Rectangle 21">
            <a:extLst>
              <a:ext uri="{FF2B5EF4-FFF2-40B4-BE49-F238E27FC236}">
                <a16:creationId xmlns:a16="http://schemas.microsoft.com/office/drawing/2014/main" id="{1AB70267-4709-3443-9532-D9DC1B148431}"/>
              </a:ext>
            </a:extLst>
          </p:cNvPr>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4" name="Text Box 22">
            <a:extLst>
              <a:ext uri="{FF2B5EF4-FFF2-40B4-BE49-F238E27FC236}">
                <a16:creationId xmlns:a16="http://schemas.microsoft.com/office/drawing/2014/main" id="{0E521EFE-C3DD-BB4F-88B0-A8D0CFFFAFA9}"/>
              </a:ext>
            </a:extLst>
          </p:cNvPr>
          <p:cNvSpPr txBox="1">
            <a:spLocks noChangeArrowheads="1"/>
          </p:cNvSpPr>
          <p:nvPr/>
        </p:nvSpPr>
        <p:spPr bwMode="auto">
          <a:xfrm>
            <a:off x="28205113" y="17518063"/>
            <a:ext cx="3505200" cy="282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45" name="Picture 44">
            <a:extLst>
              <a:ext uri="{FF2B5EF4-FFF2-40B4-BE49-F238E27FC236}">
                <a16:creationId xmlns:a16="http://schemas.microsoft.com/office/drawing/2014/main" id="{3055A400-E533-F04A-972D-84BCBA31951A}"/>
              </a:ext>
            </a:extLst>
          </p:cNvPr>
          <p:cNvPicPr>
            <a:picLocks noChangeAspect="1"/>
          </p:cNvPicPr>
          <p:nvPr/>
        </p:nvPicPr>
        <p:blipFill>
          <a:blip r:embed="rId6"/>
          <a:stretch>
            <a:fillRect/>
          </a:stretch>
        </p:blipFill>
        <p:spPr>
          <a:xfrm>
            <a:off x="23241000" y="41224200"/>
            <a:ext cx="8258985" cy="16059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362200" y="2844801"/>
            <a:ext cx="27813000" cy="913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5333" dirty="0"/>
              <a:t>Commonly used logos</a:t>
            </a:r>
          </a:p>
        </p:txBody>
      </p:sp>
      <p:pic>
        <p:nvPicPr>
          <p:cNvPr id="16386" name="Picture 2" descr="ns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851" y="5775660"/>
            <a:ext cx="9753600" cy="975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Picture 3" descr="nsf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31600" y="5775660"/>
            <a:ext cx="8856133" cy="8856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4" descr="nsf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93200" y="5775660"/>
            <a:ext cx="8856133" cy="8856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TotalTime>
  <Words>1715</Words>
  <Application>Microsoft Macintosh PowerPoint</Application>
  <PresentationFormat>Custom</PresentationFormat>
  <Paragraphs>159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Georgia</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Oliver, Nancy J</cp:lastModifiedBy>
  <cp:revision>5</cp:revision>
  <cp:lastPrinted>2009-06-18T18:06:01Z</cp:lastPrinted>
  <dcterms:created xsi:type="dcterms:W3CDTF">2019-05-09T15:36:26Z</dcterms:created>
  <dcterms:modified xsi:type="dcterms:W3CDTF">2020-06-23T19:28:04Z</dcterms:modified>
  <cp:category/>
</cp:coreProperties>
</file>